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Default Extension="svg" ContentType="image/sv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diagrams/layout5.xml" ContentType="application/vnd.openxmlformats-officedocument.drawingml.diagramLayout+xml"/>
  <Override PartName="/docProps/custom.xml" ContentType="application/vnd.openxmlformats-officedocument.custom-properties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98" r:id="rId2"/>
    <p:sldId id="283" r:id="rId3"/>
    <p:sldId id="297" r:id="rId4"/>
    <p:sldId id="292" r:id="rId5"/>
    <p:sldId id="284" r:id="rId6"/>
    <p:sldId id="293" r:id="rId7"/>
    <p:sldId id="294" r:id="rId8"/>
    <p:sldId id="295" r:id="rId9"/>
    <p:sldId id="309" r:id="rId10"/>
    <p:sldId id="310" r:id="rId11"/>
    <p:sldId id="285" r:id="rId12"/>
    <p:sldId id="299" r:id="rId13"/>
    <p:sldId id="300" r:id="rId14"/>
    <p:sldId id="304" r:id="rId15"/>
    <p:sldId id="308" r:id="rId16"/>
    <p:sldId id="307" r:id="rId17"/>
    <p:sldId id="29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073A0DAA-6AF3-43AB-8588-CEC1D06C72B9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574" autoAdjust="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2886" y="10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4A57C9-CA3C-4084-BAC0-2D0536C75AEC}" type="doc">
      <dgm:prSet loTypeId="urn:diagrams.loki3.com/BracketList" loCatId="list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EF5CDE4E-F51C-4F54-A069-C2A3F9330CC8}">
      <dgm:prSet phldrT="[Text]" custT="1"/>
      <dgm:spPr/>
      <dgm:t>
        <a:bodyPr/>
        <a:lstStyle/>
        <a:p>
          <a:r>
            <a:rPr lang="en-US" sz="2400" dirty="0" err="1">
              <a:latin typeface="Maiandra GD" panose="020E0502030308020204" pitchFamily="34" charset="0"/>
            </a:rPr>
            <a:t>Syarat</a:t>
          </a:r>
          <a:endParaRPr lang="en-US" sz="2400" dirty="0">
            <a:latin typeface="Maiandra GD" panose="020E0502030308020204" pitchFamily="34" charset="0"/>
          </a:endParaRPr>
        </a:p>
      </dgm:t>
    </dgm:pt>
    <dgm:pt modelId="{38DEEE1F-DCA3-4212-A29C-408AE626F53E}" type="parTrans" cxnId="{803B6F41-986C-4233-B43C-399828FB8A81}">
      <dgm:prSet/>
      <dgm:spPr/>
      <dgm:t>
        <a:bodyPr/>
        <a:lstStyle/>
        <a:p>
          <a:endParaRPr lang="en-US"/>
        </a:p>
      </dgm:t>
    </dgm:pt>
    <dgm:pt modelId="{E74C57BF-E29A-4122-82A7-C7F2F4011DDD}" type="sibTrans" cxnId="{803B6F41-986C-4233-B43C-399828FB8A81}">
      <dgm:prSet/>
      <dgm:spPr/>
      <dgm:t>
        <a:bodyPr/>
        <a:lstStyle/>
        <a:p>
          <a:endParaRPr lang="en-US"/>
        </a:p>
      </dgm:t>
    </dgm:pt>
    <dgm:pt modelId="{9E781257-653B-4FEA-A159-392DB811F98C}">
      <dgm:prSet phldrT="[Text]" custT="1"/>
      <dgm:spPr/>
      <dgm:t>
        <a:bodyPr/>
        <a:lstStyle/>
        <a:p>
          <a:r>
            <a:rPr lang="en-US" sz="2400" dirty="0">
              <a:latin typeface="Maiandra GD" panose="020E0502030308020204" pitchFamily="34" charset="0"/>
            </a:rPr>
            <a:t>Minimal </a:t>
          </a:r>
          <a:r>
            <a:rPr lang="en-US" sz="2800" dirty="0" err="1" smtClean="0">
              <a:solidFill>
                <a:srgbClr val="FF0000"/>
              </a:solidFill>
              <a:latin typeface="Maiandra GD" panose="020E0502030308020204" pitchFamily="34" charset="0"/>
            </a:rPr>
            <a:t>sedang</a:t>
          </a:r>
          <a:r>
            <a:rPr lang="en-US" sz="2800" dirty="0" smtClean="0">
              <a:solidFill>
                <a:srgbClr val="FF0000"/>
              </a:solidFill>
              <a:latin typeface="Maiandra GD" panose="020E0502030308020204" pitchFamily="34" charset="0"/>
            </a:rPr>
            <a:t> </a:t>
          </a:r>
          <a:r>
            <a:rPr lang="en-US" sz="2800" dirty="0" err="1" smtClean="0">
              <a:solidFill>
                <a:srgbClr val="FF0000"/>
              </a:solidFill>
              <a:latin typeface="Maiandra GD" panose="020E0502030308020204" pitchFamily="34" charset="0"/>
            </a:rPr>
            <a:t>menempuh</a:t>
          </a:r>
          <a:r>
            <a:rPr lang="en-US" sz="2800" dirty="0" smtClean="0">
              <a:solidFill>
                <a:srgbClr val="FF0000"/>
              </a:solidFill>
              <a:latin typeface="Maiandra GD" panose="020E0502030308020204" pitchFamily="34" charset="0"/>
            </a:rPr>
            <a:t> 100 </a:t>
          </a:r>
          <a:r>
            <a:rPr lang="en-US" sz="2800" dirty="0">
              <a:solidFill>
                <a:srgbClr val="FF0000"/>
              </a:solidFill>
              <a:latin typeface="Maiandra GD" panose="020E0502030308020204" pitchFamily="34" charset="0"/>
            </a:rPr>
            <a:t>SKS</a:t>
          </a:r>
        </a:p>
      </dgm:t>
    </dgm:pt>
    <dgm:pt modelId="{E557747E-5AEB-44AA-BD80-B8F95B8A0EF2}" type="parTrans" cxnId="{62F699CB-C41C-408A-B0B1-4055E26501EC}">
      <dgm:prSet/>
      <dgm:spPr/>
      <dgm:t>
        <a:bodyPr/>
        <a:lstStyle/>
        <a:p>
          <a:endParaRPr lang="en-US"/>
        </a:p>
      </dgm:t>
    </dgm:pt>
    <dgm:pt modelId="{35B9AD9C-F422-42CA-A813-0A01C21CEB27}" type="sibTrans" cxnId="{62F699CB-C41C-408A-B0B1-4055E26501EC}">
      <dgm:prSet/>
      <dgm:spPr/>
      <dgm:t>
        <a:bodyPr/>
        <a:lstStyle/>
        <a:p>
          <a:endParaRPr lang="en-US"/>
        </a:p>
      </dgm:t>
    </dgm:pt>
    <dgm:pt modelId="{22829D28-68E1-4314-89AD-FF4BE8B6E69D}">
      <dgm:prSet phldrT="[Text]" custT="1"/>
      <dgm:spPr/>
      <dgm:t>
        <a:bodyPr/>
        <a:lstStyle/>
        <a:p>
          <a:r>
            <a:rPr lang="en-US" sz="2400" dirty="0" err="1">
              <a:latin typeface="Maiandra GD" panose="020E0502030308020204" pitchFamily="34" charset="0"/>
            </a:rPr>
            <a:t>Jalur</a:t>
          </a:r>
          <a:endParaRPr lang="en-US" sz="2400" dirty="0">
            <a:latin typeface="Maiandra GD" panose="020E0502030308020204" pitchFamily="34" charset="0"/>
          </a:endParaRPr>
        </a:p>
      </dgm:t>
    </dgm:pt>
    <dgm:pt modelId="{E3B29689-775D-4CDD-928A-1880B2FC087B}" type="parTrans" cxnId="{6EBADF0A-1597-47FD-B41C-F6CB76E9D9C6}">
      <dgm:prSet/>
      <dgm:spPr/>
      <dgm:t>
        <a:bodyPr/>
        <a:lstStyle/>
        <a:p>
          <a:endParaRPr lang="en-US"/>
        </a:p>
      </dgm:t>
    </dgm:pt>
    <dgm:pt modelId="{1E31422B-1556-4510-A2E5-CC2A596246AE}" type="sibTrans" cxnId="{6EBADF0A-1597-47FD-B41C-F6CB76E9D9C6}">
      <dgm:prSet/>
      <dgm:spPr/>
      <dgm:t>
        <a:bodyPr/>
        <a:lstStyle/>
        <a:p>
          <a:endParaRPr lang="en-US"/>
        </a:p>
      </dgm:t>
    </dgm:pt>
    <dgm:pt modelId="{C82FA40B-656E-43DB-848B-C418411A827F}">
      <dgm:prSet phldrT="[Text]" custT="1"/>
      <dgm:spPr/>
      <dgm:t>
        <a:bodyPr/>
        <a:lstStyle/>
        <a:p>
          <a:r>
            <a:rPr lang="en-US" sz="2400" b="1" dirty="0" err="1">
              <a:latin typeface="Maiandra GD" panose="020E0502030308020204" pitchFamily="34" charset="0"/>
            </a:rPr>
            <a:t>Fastrack</a:t>
          </a:r>
          <a:endParaRPr lang="en-US" sz="2400" b="1" dirty="0">
            <a:latin typeface="Maiandra GD" panose="020E0502030308020204" pitchFamily="34" charset="0"/>
          </a:endParaRPr>
        </a:p>
      </dgm:t>
    </dgm:pt>
    <dgm:pt modelId="{F9531607-9780-4545-A6F3-2DF90076288E}" type="parTrans" cxnId="{EDCCF158-10C4-437C-AC73-8DAF7FD931B5}">
      <dgm:prSet/>
      <dgm:spPr/>
      <dgm:t>
        <a:bodyPr/>
        <a:lstStyle/>
        <a:p>
          <a:endParaRPr lang="en-US"/>
        </a:p>
      </dgm:t>
    </dgm:pt>
    <dgm:pt modelId="{C6C442EF-D524-46F9-A341-9FAA59808DE8}" type="sibTrans" cxnId="{EDCCF158-10C4-437C-AC73-8DAF7FD931B5}">
      <dgm:prSet/>
      <dgm:spPr/>
      <dgm:t>
        <a:bodyPr/>
        <a:lstStyle/>
        <a:p>
          <a:endParaRPr lang="en-US"/>
        </a:p>
      </dgm:t>
    </dgm:pt>
    <dgm:pt modelId="{119F07FA-9573-49D3-A0EE-0112698471FA}">
      <dgm:prSet phldrT="[Text]" custT="1"/>
      <dgm:spPr/>
      <dgm:t>
        <a:bodyPr/>
        <a:lstStyle/>
        <a:p>
          <a:r>
            <a:rPr lang="en-US" sz="2400" dirty="0">
              <a:latin typeface="Maiandra GD" panose="020E0502030308020204" pitchFamily="34" charset="0"/>
            </a:rPr>
            <a:t>Lulus MK </a:t>
          </a:r>
          <a:r>
            <a:rPr lang="en-US" sz="2400" dirty="0" err="1">
              <a:latin typeface="Maiandra GD" panose="020E0502030308020204" pitchFamily="34" charset="0"/>
            </a:rPr>
            <a:t>Metode</a:t>
          </a:r>
          <a:r>
            <a:rPr lang="en-US" sz="2400" dirty="0">
              <a:latin typeface="Maiandra GD" panose="020E0502030308020204" pitchFamily="34" charset="0"/>
            </a:rPr>
            <a:t> </a:t>
          </a:r>
          <a:r>
            <a:rPr lang="en-US" sz="2400" dirty="0" err="1">
              <a:latin typeface="Maiandra GD" panose="020E0502030308020204" pitchFamily="34" charset="0"/>
            </a:rPr>
            <a:t>Penelitian</a:t>
          </a:r>
          <a:r>
            <a:rPr lang="en-US" sz="2400" dirty="0">
              <a:latin typeface="Maiandra GD" panose="020E0502030308020204" pitchFamily="34" charset="0"/>
            </a:rPr>
            <a:t> </a:t>
          </a:r>
          <a:r>
            <a:rPr lang="en-US" sz="2400" dirty="0" err="1">
              <a:latin typeface="Maiandra GD" panose="020E0502030308020204" pitchFamily="34" charset="0"/>
            </a:rPr>
            <a:t>Sosial</a:t>
          </a:r>
          <a:r>
            <a:rPr lang="en-US" sz="2400" dirty="0">
              <a:latin typeface="Maiandra GD" panose="020E0502030308020204" pitchFamily="34" charset="0"/>
            </a:rPr>
            <a:t> (MPS)</a:t>
          </a:r>
        </a:p>
      </dgm:t>
    </dgm:pt>
    <dgm:pt modelId="{A80D6A1C-62A7-4989-9701-C79CFB4311F5}" type="parTrans" cxnId="{E52138B5-8732-45AB-A358-AA9936683D65}">
      <dgm:prSet/>
      <dgm:spPr/>
      <dgm:t>
        <a:bodyPr/>
        <a:lstStyle/>
        <a:p>
          <a:endParaRPr lang="en-US"/>
        </a:p>
      </dgm:t>
    </dgm:pt>
    <dgm:pt modelId="{6A6E1174-8D19-4B8D-AA6B-2D58FD16226B}" type="sibTrans" cxnId="{E52138B5-8732-45AB-A358-AA9936683D65}">
      <dgm:prSet/>
      <dgm:spPr/>
      <dgm:t>
        <a:bodyPr/>
        <a:lstStyle/>
        <a:p>
          <a:endParaRPr lang="en-US"/>
        </a:p>
      </dgm:t>
    </dgm:pt>
    <dgm:pt modelId="{2ABE198F-71C8-405B-984A-BAE5C0024E70}">
      <dgm:prSet phldrT="[Text]" custT="1"/>
      <dgm:spPr/>
      <dgm:t>
        <a:bodyPr/>
        <a:lstStyle/>
        <a:p>
          <a:r>
            <a:rPr lang="en-US" sz="2400" b="1" dirty="0" err="1">
              <a:latin typeface="Maiandra GD" panose="020E0502030308020204" pitchFamily="34" charset="0"/>
            </a:rPr>
            <a:t>Reguler</a:t>
          </a:r>
          <a:endParaRPr lang="en-US" sz="2400" b="1" dirty="0">
            <a:latin typeface="Maiandra GD" panose="020E0502030308020204" pitchFamily="34" charset="0"/>
          </a:endParaRPr>
        </a:p>
      </dgm:t>
    </dgm:pt>
    <dgm:pt modelId="{ADE59B31-9F15-4DD2-9548-A8E342C302DF}" type="parTrans" cxnId="{4A62211C-9B1E-429E-AEE7-F577F739E579}">
      <dgm:prSet/>
      <dgm:spPr/>
      <dgm:t>
        <a:bodyPr/>
        <a:lstStyle/>
        <a:p>
          <a:endParaRPr lang="en-US"/>
        </a:p>
      </dgm:t>
    </dgm:pt>
    <dgm:pt modelId="{02178F9A-E3DC-4403-B381-72C6EFE7EC60}" type="sibTrans" cxnId="{4A62211C-9B1E-429E-AEE7-F577F739E579}">
      <dgm:prSet/>
      <dgm:spPr/>
      <dgm:t>
        <a:bodyPr/>
        <a:lstStyle/>
        <a:p>
          <a:endParaRPr lang="en-US"/>
        </a:p>
      </dgm:t>
    </dgm:pt>
    <dgm:pt modelId="{9B4B5E50-CDFE-4955-8592-826D22E833AE}">
      <dgm:prSet phldrT="[Text]" custT="1"/>
      <dgm:spPr/>
      <dgm:t>
        <a:bodyPr/>
        <a:lstStyle/>
        <a:p>
          <a:r>
            <a:rPr lang="en-US" sz="2400" b="1" dirty="0" err="1">
              <a:latin typeface="Maiandra GD" panose="020E0502030308020204" pitchFamily="34" charset="0"/>
            </a:rPr>
            <a:t>Penyetaraan</a:t>
          </a:r>
          <a:endParaRPr lang="en-US" sz="2400" b="1" dirty="0">
            <a:latin typeface="Maiandra GD" panose="020E0502030308020204" pitchFamily="34" charset="0"/>
          </a:endParaRPr>
        </a:p>
      </dgm:t>
    </dgm:pt>
    <dgm:pt modelId="{4FF0DDCB-5CF1-42C9-B477-7136AF355252}" type="parTrans" cxnId="{BDA3F50A-7D91-4914-B391-8F73A5789549}">
      <dgm:prSet/>
      <dgm:spPr/>
      <dgm:t>
        <a:bodyPr/>
        <a:lstStyle/>
        <a:p>
          <a:endParaRPr lang="en-US"/>
        </a:p>
      </dgm:t>
    </dgm:pt>
    <dgm:pt modelId="{12B831C7-FEFF-497C-8389-C21C4CA5DED3}" type="sibTrans" cxnId="{BDA3F50A-7D91-4914-B391-8F73A5789549}">
      <dgm:prSet/>
      <dgm:spPr/>
      <dgm:t>
        <a:bodyPr/>
        <a:lstStyle/>
        <a:p>
          <a:endParaRPr lang="en-US"/>
        </a:p>
      </dgm:t>
    </dgm:pt>
    <dgm:pt modelId="{B1221747-3C21-4AF2-B60D-4B3439CCD8B3}" type="pres">
      <dgm:prSet presAssocID="{574A57C9-CA3C-4084-BAC0-2D0536C75AE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A039D99-EB7D-4370-AC21-4A0EAFB8D6F3}" type="pres">
      <dgm:prSet presAssocID="{EF5CDE4E-F51C-4F54-A069-C2A3F9330CC8}" presName="linNode" presStyleCnt="0"/>
      <dgm:spPr/>
    </dgm:pt>
    <dgm:pt modelId="{63F627BD-2914-420E-90F6-18C28CA538B7}" type="pres">
      <dgm:prSet presAssocID="{EF5CDE4E-F51C-4F54-A069-C2A3F9330CC8}" presName="parTx" presStyleLbl="revTx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3A33B3-A2C0-4EC2-B07F-F0DF2E5B45B8}" type="pres">
      <dgm:prSet presAssocID="{EF5CDE4E-F51C-4F54-A069-C2A3F9330CC8}" presName="bracket" presStyleLbl="parChTrans1D1" presStyleIdx="0" presStyleCnt="2"/>
      <dgm:spPr/>
    </dgm:pt>
    <dgm:pt modelId="{8B2FB5F3-D5FC-418B-83B6-B75B202F7644}" type="pres">
      <dgm:prSet presAssocID="{EF5CDE4E-F51C-4F54-A069-C2A3F9330CC8}" presName="spH" presStyleCnt="0"/>
      <dgm:spPr/>
    </dgm:pt>
    <dgm:pt modelId="{7B5D2343-06F4-4B30-968E-A3E875F40E67}" type="pres">
      <dgm:prSet presAssocID="{EF5CDE4E-F51C-4F54-A069-C2A3F9330CC8}" presName="desTx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705AAE-D0F8-48D4-A0D9-97D73467A75B}" type="pres">
      <dgm:prSet presAssocID="{E74C57BF-E29A-4122-82A7-C7F2F4011DDD}" presName="spV" presStyleCnt="0"/>
      <dgm:spPr/>
    </dgm:pt>
    <dgm:pt modelId="{2DBA3ECB-C5CF-40D2-9EC0-4DEC6C6A506A}" type="pres">
      <dgm:prSet presAssocID="{22829D28-68E1-4314-89AD-FF4BE8B6E69D}" presName="linNode" presStyleCnt="0"/>
      <dgm:spPr/>
    </dgm:pt>
    <dgm:pt modelId="{39BC46E5-DAE6-4366-975E-8B1D0FA2314C}" type="pres">
      <dgm:prSet presAssocID="{22829D28-68E1-4314-89AD-FF4BE8B6E69D}" presName="parTx" presStyleLbl="revTx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F8B9B9-3FDE-43A0-8CFB-FE3970D78E15}" type="pres">
      <dgm:prSet presAssocID="{22829D28-68E1-4314-89AD-FF4BE8B6E69D}" presName="bracket" presStyleLbl="parChTrans1D1" presStyleIdx="1" presStyleCnt="2"/>
      <dgm:spPr/>
    </dgm:pt>
    <dgm:pt modelId="{29F9A059-F89B-43D4-A87B-006F8A3D9C9A}" type="pres">
      <dgm:prSet presAssocID="{22829D28-68E1-4314-89AD-FF4BE8B6E69D}" presName="spH" presStyleCnt="0"/>
      <dgm:spPr/>
    </dgm:pt>
    <dgm:pt modelId="{EA1997A1-EEE2-4770-BD31-B09B8D69E9FA}" type="pres">
      <dgm:prSet presAssocID="{22829D28-68E1-4314-89AD-FF4BE8B6E69D}" presName="desT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1D9823E-DC3F-4FB0-BDA2-4903E86EFB5B}" type="presOf" srcId="{119F07FA-9573-49D3-A0EE-0112698471FA}" destId="{7B5D2343-06F4-4B30-968E-A3E875F40E67}" srcOrd="0" destOrd="1" presId="urn:diagrams.loki3.com/BracketList"/>
    <dgm:cxn modelId="{BDA3F50A-7D91-4914-B391-8F73A5789549}" srcId="{22829D28-68E1-4314-89AD-FF4BE8B6E69D}" destId="{9B4B5E50-CDFE-4955-8592-826D22E833AE}" srcOrd="2" destOrd="0" parTransId="{4FF0DDCB-5CF1-42C9-B477-7136AF355252}" sibTransId="{12B831C7-FEFF-497C-8389-C21C4CA5DED3}"/>
    <dgm:cxn modelId="{7AD3B3B7-DCB1-4E53-ABAC-22061E47E8ED}" type="presOf" srcId="{9B4B5E50-CDFE-4955-8592-826D22E833AE}" destId="{EA1997A1-EEE2-4770-BD31-B09B8D69E9FA}" srcOrd="0" destOrd="2" presId="urn:diagrams.loki3.com/BracketList"/>
    <dgm:cxn modelId="{62F699CB-C41C-408A-B0B1-4055E26501EC}" srcId="{EF5CDE4E-F51C-4F54-A069-C2A3F9330CC8}" destId="{9E781257-653B-4FEA-A159-392DB811F98C}" srcOrd="0" destOrd="0" parTransId="{E557747E-5AEB-44AA-BD80-B8F95B8A0EF2}" sibTransId="{35B9AD9C-F422-42CA-A813-0A01C21CEB27}"/>
    <dgm:cxn modelId="{92E081BD-37AF-4E29-A726-4D73E5AE2125}" type="presOf" srcId="{9E781257-653B-4FEA-A159-392DB811F98C}" destId="{7B5D2343-06F4-4B30-968E-A3E875F40E67}" srcOrd="0" destOrd="0" presId="urn:diagrams.loki3.com/BracketList"/>
    <dgm:cxn modelId="{EDCCF158-10C4-437C-AC73-8DAF7FD931B5}" srcId="{22829D28-68E1-4314-89AD-FF4BE8B6E69D}" destId="{C82FA40B-656E-43DB-848B-C418411A827F}" srcOrd="0" destOrd="0" parTransId="{F9531607-9780-4545-A6F3-2DF90076288E}" sibTransId="{C6C442EF-D524-46F9-A341-9FAA59808DE8}"/>
    <dgm:cxn modelId="{04585982-4BBB-47A8-B029-9136DD494668}" type="presOf" srcId="{C82FA40B-656E-43DB-848B-C418411A827F}" destId="{EA1997A1-EEE2-4770-BD31-B09B8D69E9FA}" srcOrd="0" destOrd="0" presId="urn:diagrams.loki3.com/BracketList"/>
    <dgm:cxn modelId="{6EBADF0A-1597-47FD-B41C-F6CB76E9D9C6}" srcId="{574A57C9-CA3C-4084-BAC0-2D0536C75AEC}" destId="{22829D28-68E1-4314-89AD-FF4BE8B6E69D}" srcOrd="1" destOrd="0" parTransId="{E3B29689-775D-4CDD-928A-1880B2FC087B}" sibTransId="{1E31422B-1556-4510-A2E5-CC2A596246AE}"/>
    <dgm:cxn modelId="{91B9CE46-93A7-4EC2-8250-CAE8A0F04258}" type="presOf" srcId="{2ABE198F-71C8-405B-984A-BAE5C0024E70}" destId="{EA1997A1-EEE2-4770-BD31-B09B8D69E9FA}" srcOrd="0" destOrd="1" presId="urn:diagrams.loki3.com/BracketList"/>
    <dgm:cxn modelId="{AC1E029A-9858-4EEB-A1E6-18FDE186E791}" type="presOf" srcId="{EF5CDE4E-F51C-4F54-A069-C2A3F9330CC8}" destId="{63F627BD-2914-420E-90F6-18C28CA538B7}" srcOrd="0" destOrd="0" presId="urn:diagrams.loki3.com/BracketList"/>
    <dgm:cxn modelId="{803B6F41-986C-4233-B43C-399828FB8A81}" srcId="{574A57C9-CA3C-4084-BAC0-2D0536C75AEC}" destId="{EF5CDE4E-F51C-4F54-A069-C2A3F9330CC8}" srcOrd="0" destOrd="0" parTransId="{38DEEE1F-DCA3-4212-A29C-408AE626F53E}" sibTransId="{E74C57BF-E29A-4122-82A7-C7F2F4011DDD}"/>
    <dgm:cxn modelId="{4A62211C-9B1E-429E-AEE7-F577F739E579}" srcId="{22829D28-68E1-4314-89AD-FF4BE8B6E69D}" destId="{2ABE198F-71C8-405B-984A-BAE5C0024E70}" srcOrd="1" destOrd="0" parTransId="{ADE59B31-9F15-4DD2-9548-A8E342C302DF}" sibTransId="{02178F9A-E3DC-4403-B381-72C6EFE7EC60}"/>
    <dgm:cxn modelId="{2B98A2F6-4836-47A5-B85E-6E5F4D080800}" type="presOf" srcId="{22829D28-68E1-4314-89AD-FF4BE8B6E69D}" destId="{39BC46E5-DAE6-4366-975E-8B1D0FA2314C}" srcOrd="0" destOrd="0" presId="urn:diagrams.loki3.com/BracketList"/>
    <dgm:cxn modelId="{EE3A1E9D-22E5-4C9C-98AA-7B030F3620CA}" type="presOf" srcId="{574A57C9-CA3C-4084-BAC0-2D0536C75AEC}" destId="{B1221747-3C21-4AF2-B60D-4B3439CCD8B3}" srcOrd="0" destOrd="0" presId="urn:diagrams.loki3.com/BracketList"/>
    <dgm:cxn modelId="{E52138B5-8732-45AB-A358-AA9936683D65}" srcId="{EF5CDE4E-F51C-4F54-A069-C2A3F9330CC8}" destId="{119F07FA-9573-49D3-A0EE-0112698471FA}" srcOrd="1" destOrd="0" parTransId="{A80D6A1C-62A7-4989-9701-C79CFB4311F5}" sibTransId="{6A6E1174-8D19-4B8D-AA6B-2D58FD16226B}"/>
    <dgm:cxn modelId="{7E8A94EC-99BD-42F7-80EC-6D565E667FDB}" type="presParOf" srcId="{B1221747-3C21-4AF2-B60D-4B3439CCD8B3}" destId="{9A039D99-EB7D-4370-AC21-4A0EAFB8D6F3}" srcOrd="0" destOrd="0" presId="urn:diagrams.loki3.com/BracketList"/>
    <dgm:cxn modelId="{C3B08124-8EED-447E-877F-F3327C28DB60}" type="presParOf" srcId="{9A039D99-EB7D-4370-AC21-4A0EAFB8D6F3}" destId="{63F627BD-2914-420E-90F6-18C28CA538B7}" srcOrd="0" destOrd="0" presId="urn:diagrams.loki3.com/BracketList"/>
    <dgm:cxn modelId="{AD7F0CD1-FC95-4609-9103-964EFC6574AC}" type="presParOf" srcId="{9A039D99-EB7D-4370-AC21-4A0EAFB8D6F3}" destId="{243A33B3-A2C0-4EC2-B07F-F0DF2E5B45B8}" srcOrd="1" destOrd="0" presId="urn:diagrams.loki3.com/BracketList"/>
    <dgm:cxn modelId="{33660231-77E7-41B5-A8D8-05F2C1976F4D}" type="presParOf" srcId="{9A039D99-EB7D-4370-AC21-4A0EAFB8D6F3}" destId="{8B2FB5F3-D5FC-418B-83B6-B75B202F7644}" srcOrd="2" destOrd="0" presId="urn:diagrams.loki3.com/BracketList"/>
    <dgm:cxn modelId="{DC963C7B-6BBB-4E5B-8231-5F9E82719971}" type="presParOf" srcId="{9A039D99-EB7D-4370-AC21-4A0EAFB8D6F3}" destId="{7B5D2343-06F4-4B30-968E-A3E875F40E67}" srcOrd="3" destOrd="0" presId="urn:diagrams.loki3.com/BracketList"/>
    <dgm:cxn modelId="{DD19DEAE-E51F-4B4D-9483-A8CF989D4DB6}" type="presParOf" srcId="{B1221747-3C21-4AF2-B60D-4B3439CCD8B3}" destId="{B3705AAE-D0F8-48D4-A0D9-97D73467A75B}" srcOrd="1" destOrd="0" presId="urn:diagrams.loki3.com/BracketList"/>
    <dgm:cxn modelId="{9BD6E064-1DCC-4BAF-A10D-00C78DC920C4}" type="presParOf" srcId="{B1221747-3C21-4AF2-B60D-4B3439CCD8B3}" destId="{2DBA3ECB-C5CF-40D2-9EC0-4DEC6C6A506A}" srcOrd="2" destOrd="0" presId="urn:diagrams.loki3.com/BracketList"/>
    <dgm:cxn modelId="{020E023B-99B4-4A99-AFE9-0206FE730081}" type="presParOf" srcId="{2DBA3ECB-C5CF-40D2-9EC0-4DEC6C6A506A}" destId="{39BC46E5-DAE6-4366-975E-8B1D0FA2314C}" srcOrd="0" destOrd="0" presId="urn:diagrams.loki3.com/BracketList"/>
    <dgm:cxn modelId="{CA62BA0E-2B52-4B61-AB42-187626877790}" type="presParOf" srcId="{2DBA3ECB-C5CF-40D2-9EC0-4DEC6C6A506A}" destId="{9FF8B9B9-3FDE-43A0-8CFB-FE3970D78E15}" srcOrd="1" destOrd="0" presId="urn:diagrams.loki3.com/BracketList"/>
    <dgm:cxn modelId="{4DEBA1E9-DF38-400A-8B75-344C18187D89}" type="presParOf" srcId="{2DBA3ECB-C5CF-40D2-9EC0-4DEC6C6A506A}" destId="{29F9A059-F89B-43D4-A87B-006F8A3D9C9A}" srcOrd="2" destOrd="0" presId="urn:diagrams.loki3.com/BracketList"/>
    <dgm:cxn modelId="{907FFDCA-9688-4500-9066-E0E8F1C9127B}" type="presParOf" srcId="{2DBA3ECB-C5CF-40D2-9EC0-4DEC6C6A506A}" destId="{EA1997A1-EEE2-4770-BD31-B09B8D69E9FA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F28D5E3-1A4A-443F-BC91-D9CEEC08526B}" type="doc">
      <dgm:prSet loTypeId="urn:microsoft.com/office/officeart/2005/8/layout/process5" loCatId="process" qsTypeId="urn:microsoft.com/office/officeart/2005/8/quickstyle/simple2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2F4E5F04-8497-4DC5-9C48-1D98782570D6}">
      <dgm:prSet phldrT="[Text]"/>
      <dgm:spPr/>
      <dgm:t>
        <a:bodyPr/>
        <a:lstStyle/>
        <a:p>
          <a:r>
            <a:rPr lang="en-US" dirty="0">
              <a:latin typeface="Maiandra GD" panose="020E0502030308020204" pitchFamily="34" charset="0"/>
            </a:rPr>
            <a:t>1. </a:t>
          </a:r>
          <a:r>
            <a:rPr lang="en-US" dirty="0" err="1">
              <a:latin typeface="Maiandra GD" panose="020E0502030308020204" pitchFamily="34" charset="0"/>
            </a:rPr>
            <a:t>Persetujuan</a:t>
          </a:r>
          <a:r>
            <a:rPr lang="en-US" dirty="0">
              <a:latin typeface="Maiandra GD" panose="020E0502030308020204" pitchFamily="34" charset="0"/>
            </a:rPr>
            <a:t> DPA</a:t>
          </a:r>
        </a:p>
      </dgm:t>
    </dgm:pt>
    <dgm:pt modelId="{BA8CC3A2-6DCA-402C-AECF-B3342694B52A}" type="parTrans" cxnId="{976B3F0A-4EAC-4F9F-B71D-8015467B637E}">
      <dgm:prSet/>
      <dgm:spPr/>
      <dgm:t>
        <a:bodyPr/>
        <a:lstStyle/>
        <a:p>
          <a:endParaRPr lang="en-US">
            <a:latin typeface="Maiandra GD" panose="020E0502030308020204" pitchFamily="34" charset="0"/>
          </a:endParaRPr>
        </a:p>
      </dgm:t>
    </dgm:pt>
    <dgm:pt modelId="{13B87D3B-7C1F-421E-AD29-E6B4DB2FEBB5}" type="sibTrans" cxnId="{976B3F0A-4EAC-4F9F-B71D-8015467B637E}">
      <dgm:prSet/>
      <dgm:spPr/>
      <dgm:t>
        <a:bodyPr/>
        <a:lstStyle/>
        <a:p>
          <a:endParaRPr lang="en-US">
            <a:latin typeface="Maiandra GD" panose="020E0502030308020204" pitchFamily="34" charset="0"/>
          </a:endParaRPr>
        </a:p>
      </dgm:t>
    </dgm:pt>
    <dgm:pt modelId="{3543CE14-1799-4FE2-BF30-B1A79D1109FD}">
      <dgm:prSet phldrT="[Text]"/>
      <dgm:spPr/>
      <dgm:t>
        <a:bodyPr/>
        <a:lstStyle/>
        <a:p>
          <a:r>
            <a:rPr lang="en-US" dirty="0">
              <a:latin typeface="Maiandra GD" panose="020E0502030308020204" pitchFamily="34" charset="0"/>
            </a:rPr>
            <a:t>2. </a:t>
          </a:r>
          <a:r>
            <a:rPr lang="en-US" dirty="0" err="1">
              <a:latin typeface="Maiandra GD" panose="020E0502030308020204" pitchFamily="34" charset="0"/>
            </a:rPr>
            <a:t>Pendaftaran</a:t>
          </a:r>
          <a:r>
            <a:rPr lang="en-US" dirty="0">
              <a:latin typeface="Maiandra GD" panose="020E0502030308020204" pitchFamily="34" charset="0"/>
            </a:rPr>
            <a:t> </a:t>
          </a:r>
          <a:r>
            <a:rPr lang="en-US" dirty="0" err="1">
              <a:latin typeface="Maiandra GD" panose="020E0502030308020204" pitchFamily="34" charset="0"/>
            </a:rPr>
            <a:t>ke</a:t>
          </a:r>
          <a:r>
            <a:rPr lang="en-US" dirty="0">
              <a:latin typeface="Maiandra GD" panose="020E0502030308020204" pitchFamily="34" charset="0"/>
            </a:rPr>
            <a:t> </a:t>
          </a:r>
          <a:r>
            <a:rPr lang="en-US" dirty="0" err="1">
              <a:latin typeface="Maiandra GD" panose="020E0502030308020204" pitchFamily="34" charset="0"/>
            </a:rPr>
            <a:t>Tendik</a:t>
          </a:r>
          <a:endParaRPr lang="en-US" dirty="0">
            <a:latin typeface="Maiandra GD" panose="020E0502030308020204" pitchFamily="34" charset="0"/>
          </a:endParaRPr>
        </a:p>
      </dgm:t>
    </dgm:pt>
    <dgm:pt modelId="{BDCAD9E8-7943-456B-BF12-8FF29B87B150}" type="parTrans" cxnId="{5A11C006-4EF9-4649-9C45-4223EA40C1AF}">
      <dgm:prSet/>
      <dgm:spPr/>
      <dgm:t>
        <a:bodyPr/>
        <a:lstStyle/>
        <a:p>
          <a:endParaRPr lang="en-US">
            <a:latin typeface="Maiandra GD" panose="020E0502030308020204" pitchFamily="34" charset="0"/>
          </a:endParaRPr>
        </a:p>
      </dgm:t>
    </dgm:pt>
    <dgm:pt modelId="{0C400981-1823-4381-9C11-DF578C23A5B3}" type="sibTrans" cxnId="{5A11C006-4EF9-4649-9C45-4223EA40C1AF}">
      <dgm:prSet/>
      <dgm:spPr/>
      <dgm:t>
        <a:bodyPr/>
        <a:lstStyle/>
        <a:p>
          <a:endParaRPr lang="en-US">
            <a:latin typeface="Maiandra GD" panose="020E0502030308020204" pitchFamily="34" charset="0"/>
          </a:endParaRPr>
        </a:p>
      </dgm:t>
    </dgm:pt>
    <dgm:pt modelId="{54AA4D05-20EE-49DC-9617-FDC47570B4D9}">
      <dgm:prSet phldrT="[Text]"/>
      <dgm:spPr/>
      <dgm:t>
        <a:bodyPr/>
        <a:lstStyle/>
        <a:p>
          <a:r>
            <a:rPr lang="en-US" dirty="0">
              <a:latin typeface="Maiandra GD" panose="020E0502030308020204" pitchFamily="34" charset="0"/>
            </a:rPr>
            <a:t>3. </a:t>
          </a:r>
          <a:r>
            <a:rPr lang="en-US" dirty="0" err="1">
              <a:latin typeface="Maiandra GD" panose="020E0502030308020204" pitchFamily="34" charset="0"/>
            </a:rPr>
            <a:t>Verifikasi</a:t>
          </a:r>
          <a:r>
            <a:rPr lang="en-US" dirty="0">
              <a:latin typeface="Maiandra GD" panose="020E0502030308020204" pitchFamily="34" charset="0"/>
            </a:rPr>
            <a:t> data </a:t>
          </a:r>
          <a:r>
            <a:rPr lang="en-US" dirty="0" err="1">
              <a:latin typeface="Maiandra GD" panose="020E0502030308020204" pitchFamily="34" charset="0"/>
            </a:rPr>
            <a:t>oleh</a:t>
          </a:r>
          <a:r>
            <a:rPr lang="en-US" dirty="0">
              <a:latin typeface="Maiandra GD" panose="020E0502030308020204" pitchFamily="34" charset="0"/>
            </a:rPr>
            <a:t> </a:t>
          </a:r>
          <a:r>
            <a:rPr lang="en-US" dirty="0" err="1">
              <a:latin typeface="Maiandra GD" panose="020E0502030308020204" pitchFamily="34" charset="0"/>
            </a:rPr>
            <a:t>tendik</a:t>
          </a:r>
          <a:endParaRPr lang="en-US" dirty="0">
            <a:latin typeface="Maiandra GD" panose="020E0502030308020204" pitchFamily="34" charset="0"/>
          </a:endParaRPr>
        </a:p>
      </dgm:t>
    </dgm:pt>
    <dgm:pt modelId="{2698F290-26A2-4E13-932B-0C3A9A38DB3D}" type="parTrans" cxnId="{7603D3C8-D1AC-448A-9804-8EF2C1FA64E8}">
      <dgm:prSet/>
      <dgm:spPr/>
      <dgm:t>
        <a:bodyPr/>
        <a:lstStyle/>
        <a:p>
          <a:endParaRPr lang="en-US">
            <a:latin typeface="Maiandra GD" panose="020E0502030308020204" pitchFamily="34" charset="0"/>
          </a:endParaRPr>
        </a:p>
      </dgm:t>
    </dgm:pt>
    <dgm:pt modelId="{729EE79D-E26B-42A7-8EA5-1C832B9EF942}" type="sibTrans" cxnId="{7603D3C8-D1AC-448A-9804-8EF2C1FA64E8}">
      <dgm:prSet/>
      <dgm:spPr/>
      <dgm:t>
        <a:bodyPr/>
        <a:lstStyle/>
        <a:p>
          <a:endParaRPr lang="en-US">
            <a:latin typeface="Maiandra GD" panose="020E0502030308020204" pitchFamily="34" charset="0"/>
          </a:endParaRPr>
        </a:p>
      </dgm:t>
    </dgm:pt>
    <dgm:pt modelId="{66CB7378-BD24-4CC6-8CAF-B76FA0A7C1F4}">
      <dgm:prSet phldrT="[Text]"/>
      <dgm:spPr/>
      <dgm:t>
        <a:bodyPr/>
        <a:lstStyle/>
        <a:p>
          <a:r>
            <a:rPr lang="en-US" dirty="0">
              <a:latin typeface="Maiandra GD" panose="020E0502030308020204" pitchFamily="34" charset="0"/>
            </a:rPr>
            <a:t>4. </a:t>
          </a:r>
          <a:r>
            <a:rPr lang="en-US" dirty="0" err="1">
              <a:latin typeface="Maiandra GD" panose="020E0502030308020204" pitchFamily="34" charset="0"/>
            </a:rPr>
            <a:t>Verifikasi</a:t>
          </a:r>
          <a:r>
            <a:rPr lang="en-US" dirty="0">
              <a:latin typeface="Maiandra GD" panose="020E0502030308020204" pitchFamily="34" charset="0"/>
            </a:rPr>
            <a:t> data </a:t>
          </a:r>
          <a:r>
            <a:rPr lang="en-US" dirty="0" err="1">
              <a:latin typeface="Maiandra GD" panose="020E0502030308020204" pitchFamily="34" charset="0"/>
            </a:rPr>
            <a:t>oleh</a:t>
          </a:r>
          <a:r>
            <a:rPr lang="en-US" dirty="0">
              <a:latin typeface="Maiandra GD" panose="020E0502030308020204" pitchFamily="34" charset="0"/>
            </a:rPr>
            <a:t> </a:t>
          </a:r>
          <a:r>
            <a:rPr lang="en-US" dirty="0" err="1">
              <a:latin typeface="Maiandra GD" panose="020E0502030308020204" pitchFamily="34" charset="0"/>
            </a:rPr>
            <a:t>tim</a:t>
          </a:r>
          <a:r>
            <a:rPr lang="en-US" dirty="0">
              <a:latin typeface="Maiandra GD" panose="020E0502030308020204" pitchFamily="34" charset="0"/>
            </a:rPr>
            <a:t> TA</a:t>
          </a:r>
        </a:p>
      </dgm:t>
    </dgm:pt>
    <dgm:pt modelId="{3394D08D-2EBC-4C3F-8F0E-A524C60036A9}" type="parTrans" cxnId="{BFF77C08-31A5-4156-AA5A-E20CC8CC03C9}">
      <dgm:prSet/>
      <dgm:spPr/>
      <dgm:t>
        <a:bodyPr/>
        <a:lstStyle/>
        <a:p>
          <a:endParaRPr lang="en-US">
            <a:latin typeface="Maiandra GD" panose="020E0502030308020204" pitchFamily="34" charset="0"/>
          </a:endParaRPr>
        </a:p>
      </dgm:t>
    </dgm:pt>
    <dgm:pt modelId="{84A4E27F-E550-4EF6-880B-2CCE970A3D79}" type="sibTrans" cxnId="{BFF77C08-31A5-4156-AA5A-E20CC8CC03C9}">
      <dgm:prSet/>
      <dgm:spPr/>
      <dgm:t>
        <a:bodyPr/>
        <a:lstStyle/>
        <a:p>
          <a:endParaRPr lang="en-US">
            <a:latin typeface="Maiandra GD" panose="020E0502030308020204" pitchFamily="34" charset="0"/>
          </a:endParaRPr>
        </a:p>
      </dgm:t>
    </dgm:pt>
    <dgm:pt modelId="{4C088304-380D-47B0-AFAF-580C7BA3111E}">
      <dgm:prSet phldrT="[Text]"/>
      <dgm:spPr/>
      <dgm:t>
        <a:bodyPr/>
        <a:lstStyle/>
        <a:p>
          <a:r>
            <a:rPr lang="en-US" dirty="0">
              <a:latin typeface="Maiandra GD" panose="020E0502030308020204" pitchFamily="34" charset="0"/>
            </a:rPr>
            <a:t>5. </a:t>
          </a:r>
          <a:r>
            <a:rPr lang="en-US" dirty="0" err="1">
              <a:latin typeface="Maiandra GD" panose="020E0502030308020204" pitchFamily="34" charset="0"/>
            </a:rPr>
            <a:t>Rapat</a:t>
          </a:r>
          <a:r>
            <a:rPr lang="en-US" dirty="0">
              <a:latin typeface="Maiandra GD" panose="020E0502030308020204" pitchFamily="34" charset="0"/>
            </a:rPr>
            <a:t> </a:t>
          </a:r>
          <a:r>
            <a:rPr lang="en-US" dirty="0" err="1">
              <a:latin typeface="Maiandra GD" panose="020E0502030308020204" pitchFamily="34" charset="0"/>
            </a:rPr>
            <a:t>penentuan</a:t>
          </a:r>
          <a:r>
            <a:rPr lang="en-US" dirty="0">
              <a:latin typeface="Maiandra GD" panose="020E0502030308020204" pitchFamily="34" charset="0"/>
            </a:rPr>
            <a:t> </a:t>
          </a:r>
          <a:r>
            <a:rPr lang="en-US" dirty="0" err="1">
              <a:latin typeface="Maiandra GD" panose="020E0502030308020204" pitchFamily="34" charset="0"/>
            </a:rPr>
            <a:t>dosen</a:t>
          </a:r>
          <a:r>
            <a:rPr lang="en-US" dirty="0">
              <a:latin typeface="Maiandra GD" panose="020E0502030308020204" pitchFamily="34" charset="0"/>
            </a:rPr>
            <a:t> </a:t>
          </a:r>
          <a:r>
            <a:rPr lang="en-US" dirty="0" err="1">
              <a:latin typeface="Maiandra GD" panose="020E0502030308020204" pitchFamily="34" charset="0"/>
            </a:rPr>
            <a:t>pembimbing</a:t>
          </a:r>
          <a:endParaRPr lang="en-US" dirty="0">
            <a:latin typeface="Maiandra GD" panose="020E0502030308020204" pitchFamily="34" charset="0"/>
          </a:endParaRPr>
        </a:p>
      </dgm:t>
    </dgm:pt>
    <dgm:pt modelId="{096CC15E-549B-4A82-AB84-AB373FE2BFB9}" type="parTrans" cxnId="{B232336D-6EFF-4C05-B66E-3C8BD8B7F0BE}">
      <dgm:prSet/>
      <dgm:spPr/>
      <dgm:t>
        <a:bodyPr/>
        <a:lstStyle/>
        <a:p>
          <a:endParaRPr lang="en-US">
            <a:latin typeface="Maiandra GD" panose="020E0502030308020204" pitchFamily="34" charset="0"/>
          </a:endParaRPr>
        </a:p>
      </dgm:t>
    </dgm:pt>
    <dgm:pt modelId="{43BA7F86-8108-4D61-B239-F5BD68D503E2}" type="sibTrans" cxnId="{B232336D-6EFF-4C05-B66E-3C8BD8B7F0BE}">
      <dgm:prSet/>
      <dgm:spPr/>
      <dgm:t>
        <a:bodyPr/>
        <a:lstStyle/>
        <a:p>
          <a:endParaRPr lang="en-US">
            <a:latin typeface="Maiandra GD" panose="020E0502030308020204" pitchFamily="34" charset="0"/>
          </a:endParaRPr>
        </a:p>
      </dgm:t>
    </dgm:pt>
    <dgm:pt modelId="{DED76F5B-D7FB-49E8-9860-F3536F323C7F}">
      <dgm:prSet/>
      <dgm:spPr/>
      <dgm:t>
        <a:bodyPr/>
        <a:lstStyle/>
        <a:p>
          <a:r>
            <a:rPr lang="en-US" dirty="0">
              <a:latin typeface="Maiandra GD" panose="020E0502030308020204" pitchFamily="34" charset="0"/>
            </a:rPr>
            <a:t>6. </a:t>
          </a:r>
          <a:r>
            <a:rPr lang="en-US" dirty="0" err="1">
              <a:latin typeface="Maiandra GD" panose="020E0502030308020204" pitchFamily="34" charset="0"/>
            </a:rPr>
            <a:t>Pengumuman</a:t>
          </a:r>
          <a:endParaRPr lang="en-US" dirty="0">
            <a:latin typeface="Maiandra GD" panose="020E0502030308020204" pitchFamily="34" charset="0"/>
          </a:endParaRPr>
        </a:p>
      </dgm:t>
    </dgm:pt>
    <dgm:pt modelId="{8C960C1F-797A-4726-9CB5-189ED4DA8A90}" type="parTrans" cxnId="{104EE866-C038-4BD9-8707-D37703AAF97A}">
      <dgm:prSet/>
      <dgm:spPr/>
      <dgm:t>
        <a:bodyPr/>
        <a:lstStyle/>
        <a:p>
          <a:endParaRPr lang="en-US">
            <a:latin typeface="Maiandra GD" panose="020E0502030308020204" pitchFamily="34" charset="0"/>
          </a:endParaRPr>
        </a:p>
      </dgm:t>
    </dgm:pt>
    <dgm:pt modelId="{08D7A05A-A2A9-4328-9D4D-A8F7571C4B7B}" type="sibTrans" cxnId="{104EE866-C038-4BD9-8707-D37703AAF97A}">
      <dgm:prSet/>
      <dgm:spPr/>
      <dgm:t>
        <a:bodyPr/>
        <a:lstStyle/>
        <a:p>
          <a:endParaRPr lang="en-US">
            <a:latin typeface="Maiandra GD" panose="020E0502030308020204" pitchFamily="34" charset="0"/>
          </a:endParaRPr>
        </a:p>
      </dgm:t>
    </dgm:pt>
    <dgm:pt modelId="{60ADB1B6-2FAC-41B9-BD89-2CB1E37DFBAF}">
      <dgm:prSet/>
      <dgm:spPr/>
      <dgm:t>
        <a:bodyPr/>
        <a:lstStyle/>
        <a:p>
          <a:r>
            <a:rPr lang="en-US" dirty="0">
              <a:latin typeface="Maiandra GD" panose="020E0502030308020204" pitchFamily="34" charset="0"/>
            </a:rPr>
            <a:t>7. </a:t>
          </a:r>
          <a:r>
            <a:rPr lang="en-US" dirty="0" err="1">
              <a:latin typeface="Maiandra GD" panose="020E0502030308020204" pitchFamily="34" charset="0"/>
            </a:rPr>
            <a:t>Persiapan</a:t>
          </a:r>
          <a:r>
            <a:rPr lang="en-US" dirty="0">
              <a:latin typeface="Maiandra GD" panose="020E0502030308020204" pitchFamily="34" charset="0"/>
            </a:rPr>
            <a:t> </a:t>
          </a:r>
          <a:r>
            <a:rPr lang="en-US" dirty="0" err="1">
              <a:latin typeface="Maiandra GD" panose="020E0502030308020204" pitchFamily="34" charset="0"/>
            </a:rPr>
            <a:t>bimbingan</a:t>
          </a:r>
          <a:endParaRPr lang="en-US" dirty="0">
            <a:latin typeface="Maiandra GD" panose="020E0502030308020204" pitchFamily="34" charset="0"/>
          </a:endParaRPr>
        </a:p>
      </dgm:t>
    </dgm:pt>
    <dgm:pt modelId="{CA811A8D-E610-498B-A197-19FDACA3A01F}" type="parTrans" cxnId="{8F1FECDC-1236-4A8A-9C8B-954607DC8124}">
      <dgm:prSet/>
      <dgm:spPr/>
      <dgm:t>
        <a:bodyPr/>
        <a:lstStyle/>
        <a:p>
          <a:endParaRPr lang="en-US">
            <a:latin typeface="Maiandra GD" panose="020E0502030308020204" pitchFamily="34" charset="0"/>
          </a:endParaRPr>
        </a:p>
      </dgm:t>
    </dgm:pt>
    <dgm:pt modelId="{B66EC3A1-3ADF-418A-B5DD-BA46C4A195E7}" type="sibTrans" cxnId="{8F1FECDC-1236-4A8A-9C8B-954607DC8124}">
      <dgm:prSet/>
      <dgm:spPr/>
      <dgm:t>
        <a:bodyPr/>
        <a:lstStyle/>
        <a:p>
          <a:endParaRPr lang="en-US">
            <a:latin typeface="Maiandra GD" panose="020E0502030308020204" pitchFamily="34" charset="0"/>
          </a:endParaRPr>
        </a:p>
      </dgm:t>
    </dgm:pt>
    <dgm:pt modelId="{04BB6077-0FA0-4619-B88E-B101C1DB3D7E}">
      <dgm:prSet/>
      <dgm:spPr/>
      <dgm:t>
        <a:bodyPr/>
        <a:lstStyle/>
        <a:p>
          <a:r>
            <a:rPr lang="en-US" dirty="0">
              <a:latin typeface="Maiandra GD" panose="020E0502030308020204" pitchFamily="34" charset="0"/>
            </a:rPr>
            <a:t>8. </a:t>
          </a:r>
          <a:r>
            <a:rPr lang="en-US" dirty="0" err="1">
              <a:latin typeface="Maiandra GD" panose="020E0502030308020204" pitchFamily="34" charset="0"/>
            </a:rPr>
            <a:t>Kesepakatan</a:t>
          </a:r>
          <a:r>
            <a:rPr lang="en-US" dirty="0">
              <a:latin typeface="Maiandra GD" panose="020E0502030308020204" pitchFamily="34" charset="0"/>
            </a:rPr>
            <a:t> </a:t>
          </a:r>
          <a:r>
            <a:rPr lang="en-US" dirty="0" err="1">
              <a:latin typeface="Maiandra GD" panose="020E0502030308020204" pitchFamily="34" charset="0"/>
            </a:rPr>
            <a:t>bimbingan</a:t>
          </a:r>
          <a:endParaRPr lang="en-US" dirty="0">
            <a:latin typeface="Maiandra GD" panose="020E0502030308020204" pitchFamily="34" charset="0"/>
          </a:endParaRPr>
        </a:p>
      </dgm:t>
    </dgm:pt>
    <dgm:pt modelId="{480F4756-FD63-43DD-BB69-62A46CD7194A}" type="parTrans" cxnId="{6BFD5CA2-7EC7-4B82-B8C1-834108F3804B}">
      <dgm:prSet/>
      <dgm:spPr/>
      <dgm:t>
        <a:bodyPr/>
        <a:lstStyle/>
        <a:p>
          <a:endParaRPr lang="en-US">
            <a:latin typeface="Maiandra GD" panose="020E0502030308020204" pitchFamily="34" charset="0"/>
          </a:endParaRPr>
        </a:p>
      </dgm:t>
    </dgm:pt>
    <dgm:pt modelId="{B1F2C1DC-CE86-4872-8DD3-BBD1663FB957}" type="sibTrans" cxnId="{6BFD5CA2-7EC7-4B82-B8C1-834108F3804B}">
      <dgm:prSet/>
      <dgm:spPr/>
      <dgm:t>
        <a:bodyPr/>
        <a:lstStyle/>
        <a:p>
          <a:endParaRPr lang="en-US">
            <a:latin typeface="Maiandra GD" panose="020E0502030308020204" pitchFamily="34" charset="0"/>
          </a:endParaRPr>
        </a:p>
      </dgm:t>
    </dgm:pt>
    <dgm:pt modelId="{C91D30F6-D229-407E-B712-FBC56872E1DE}" type="pres">
      <dgm:prSet presAssocID="{8F28D5E3-1A4A-443F-BC91-D9CEEC08526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9AA8FEC-2F25-4A62-A59E-BFE0AE17F512}" type="pres">
      <dgm:prSet presAssocID="{2F4E5F04-8497-4DC5-9C48-1D98782570D6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4210F5-2C3F-413D-9D2B-C1867B21AC5C}" type="pres">
      <dgm:prSet presAssocID="{13B87D3B-7C1F-421E-AD29-E6B4DB2FEBB5}" presName="sibTrans" presStyleLbl="sibTrans2D1" presStyleIdx="0" presStyleCnt="7"/>
      <dgm:spPr/>
      <dgm:t>
        <a:bodyPr/>
        <a:lstStyle/>
        <a:p>
          <a:endParaRPr lang="en-US"/>
        </a:p>
      </dgm:t>
    </dgm:pt>
    <dgm:pt modelId="{1E34F39C-13DA-4F55-9F89-36042C32002D}" type="pres">
      <dgm:prSet presAssocID="{13B87D3B-7C1F-421E-AD29-E6B4DB2FEBB5}" presName="connectorText" presStyleLbl="sibTrans2D1" presStyleIdx="0" presStyleCnt="7"/>
      <dgm:spPr/>
      <dgm:t>
        <a:bodyPr/>
        <a:lstStyle/>
        <a:p>
          <a:endParaRPr lang="en-US"/>
        </a:p>
      </dgm:t>
    </dgm:pt>
    <dgm:pt modelId="{E372D760-B23D-4873-8723-A04AAB2E9E59}" type="pres">
      <dgm:prSet presAssocID="{3543CE14-1799-4FE2-BF30-B1A79D1109FD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A26D3F-1B67-4C5A-9327-6289221EC32D}" type="pres">
      <dgm:prSet presAssocID="{0C400981-1823-4381-9C11-DF578C23A5B3}" presName="sibTrans" presStyleLbl="sibTrans2D1" presStyleIdx="1" presStyleCnt="7"/>
      <dgm:spPr/>
      <dgm:t>
        <a:bodyPr/>
        <a:lstStyle/>
        <a:p>
          <a:endParaRPr lang="en-US"/>
        </a:p>
      </dgm:t>
    </dgm:pt>
    <dgm:pt modelId="{82FC1372-D2C2-4C80-A1C3-A01EF2BE353B}" type="pres">
      <dgm:prSet presAssocID="{0C400981-1823-4381-9C11-DF578C23A5B3}" presName="connectorText" presStyleLbl="sibTrans2D1" presStyleIdx="1" presStyleCnt="7"/>
      <dgm:spPr/>
      <dgm:t>
        <a:bodyPr/>
        <a:lstStyle/>
        <a:p>
          <a:endParaRPr lang="en-US"/>
        </a:p>
      </dgm:t>
    </dgm:pt>
    <dgm:pt modelId="{B155B39B-D9A5-453B-8393-4CF4B1579952}" type="pres">
      <dgm:prSet presAssocID="{54AA4D05-20EE-49DC-9617-FDC47570B4D9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2240F9-44AF-49E6-8D04-B24DCEC99761}" type="pres">
      <dgm:prSet presAssocID="{729EE79D-E26B-42A7-8EA5-1C832B9EF942}" presName="sibTrans" presStyleLbl="sibTrans2D1" presStyleIdx="2" presStyleCnt="7"/>
      <dgm:spPr/>
      <dgm:t>
        <a:bodyPr/>
        <a:lstStyle/>
        <a:p>
          <a:endParaRPr lang="en-US"/>
        </a:p>
      </dgm:t>
    </dgm:pt>
    <dgm:pt modelId="{1E011F34-A25F-4AFF-95FF-BC50AD76336B}" type="pres">
      <dgm:prSet presAssocID="{729EE79D-E26B-42A7-8EA5-1C832B9EF942}" presName="connectorText" presStyleLbl="sibTrans2D1" presStyleIdx="2" presStyleCnt="7"/>
      <dgm:spPr/>
      <dgm:t>
        <a:bodyPr/>
        <a:lstStyle/>
        <a:p>
          <a:endParaRPr lang="en-US"/>
        </a:p>
      </dgm:t>
    </dgm:pt>
    <dgm:pt modelId="{3DC5CA92-2FDB-41E2-B366-AC0CFFAF5AB7}" type="pres">
      <dgm:prSet presAssocID="{66CB7378-BD24-4CC6-8CAF-B76FA0A7C1F4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B0F3A1-2A18-4C3D-BC12-E18B930AB522}" type="pres">
      <dgm:prSet presAssocID="{84A4E27F-E550-4EF6-880B-2CCE970A3D79}" presName="sibTrans" presStyleLbl="sibTrans2D1" presStyleIdx="3" presStyleCnt="7"/>
      <dgm:spPr/>
      <dgm:t>
        <a:bodyPr/>
        <a:lstStyle/>
        <a:p>
          <a:endParaRPr lang="en-US"/>
        </a:p>
      </dgm:t>
    </dgm:pt>
    <dgm:pt modelId="{EA8CE5B2-0EEE-4C70-98D6-8415DD32F842}" type="pres">
      <dgm:prSet presAssocID="{84A4E27F-E550-4EF6-880B-2CCE970A3D79}" presName="connectorText" presStyleLbl="sibTrans2D1" presStyleIdx="3" presStyleCnt="7"/>
      <dgm:spPr/>
      <dgm:t>
        <a:bodyPr/>
        <a:lstStyle/>
        <a:p>
          <a:endParaRPr lang="en-US"/>
        </a:p>
      </dgm:t>
    </dgm:pt>
    <dgm:pt modelId="{C8DE5108-6250-4D97-BADF-82ACD7E126F1}" type="pres">
      <dgm:prSet presAssocID="{4C088304-380D-47B0-AFAF-580C7BA3111E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28A5A1-F894-47CB-A23B-D42826E374D7}" type="pres">
      <dgm:prSet presAssocID="{43BA7F86-8108-4D61-B239-F5BD68D503E2}" presName="sibTrans" presStyleLbl="sibTrans2D1" presStyleIdx="4" presStyleCnt="7"/>
      <dgm:spPr/>
      <dgm:t>
        <a:bodyPr/>
        <a:lstStyle/>
        <a:p>
          <a:endParaRPr lang="en-US"/>
        </a:p>
      </dgm:t>
    </dgm:pt>
    <dgm:pt modelId="{3E417D1C-EA50-4CF6-8BDC-89FF762B6704}" type="pres">
      <dgm:prSet presAssocID="{43BA7F86-8108-4D61-B239-F5BD68D503E2}" presName="connectorText" presStyleLbl="sibTrans2D1" presStyleIdx="4" presStyleCnt="7"/>
      <dgm:spPr/>
      <dgm:t>
        <a:bodyPr/>
        <a:lstStyle/>
        <a:p>
          <a:endParaRPr lang="en-US"/>
        </a:p>
      </dgm:t>
    </dgm:pt>
    <dgm:pt modelId="{3B930989-A321-47E5-9465-E203CF15AC40}" type="pres">
      <dgm:prSet presAssocID="{DED76F5B-D7FB-49E8-9860-F3536F323C7F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CB725B-623C-42F2-944A-CB2AA788DE84}" type="pres">
      <dgm:prSet presAssocID="{08D7A05A-A2A9-4328-9D4D-A8F7571C4B7B}" presName="sibTrans" presStyleLbl="sibTrans2D1" presStyleIdx="5" presStyleCnt="7"/>
      <dgm:spPr/>
      <dgm:t>
        <a:bodyPr/>
        <a:lstStyle/>
        <a:p>
          <a:endParaRPr lang="en-US"/>
        </a:p>
      </dgm:t>
    </dgm:pt>
    <dgm:pt modelId="{FF39C11C-D61C-4657-AE65-C06F30ACDBFA}" type="pres">
      <dgm:prSet presAssocID="{08D7A05A-A2A9-4328-9D4D-A8F7571C4B7B}" presName="connectorText" presStyleLbl="sibTrans2D1" presStyleIdx="5" presStyleCnt="7"/>
      <dgm:spPr/>
      <dgm:t>
        <a:bodyPr/>
        <a:lstStyle/>
        <a:p>
          <a:endParaRPr lang="en-US"/>
        </a:p>
      </dgm:t>
    </dgm:pt>
    <dgm:pt modelId="{CBF7AD07-1EC6-4580-BAE9-447AEF0A2904}" type="pres">
      <dgm:prSet presAssocID="{60ADB1B6-2FAC-41B9-BD89-2CB1E37DFBAF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97F589-12F8-4C49-A79C-50F776826414}" type="pres">
      <dgm:prSet presAssocID="{B66EC3A1-3ADF-418A-B5DD-BA46C4A195E7}" presName="sibTrans" presStyleLbl="sibTrans2D1" presStyleIdx="6" presStyleCnt="7"/>
      <dgm:spPr/>
      <dgm:t>
        <a:bodyPr/>
        <a:lstStyle/>
        <a:p>
          <a:endParaRPr lang="en-US"/>
        </a:p>
      </dgm:t>
    </dgm:pt>
    <dgm:pt modelId="{7F8C5572-C545-480D-9E34-CF3FFD239330}" type="pres">
      <dgm:prSet presAssocID="{B66EC3A1-3ADF-418A-B5DD-BA46C4A195E7}" presName="connectorText" presStyleLbl="sibTrans2D1" presStyleIdx="6" presStyleCnt="7"/>
      <dgm:spPr/>
      <dgm:t>
        <a:bodyPr/>
        <a:lstStyle/>
        <a:p>
          <a:endParaRPr lang="en-US"/>
        </a:p>
      </dgm:t>
    </dgm:pt>
    <dgm:pt modelId="{D4FF32F8-DDFE-40A6-AEDF-8FB0A35DFAB2}" type="pres">
      <dgm:prSet presAssocID="{04BB6077-0FA0-4619-B88E-B101C1DB3D7E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792044B-B818-45CB-B028-9B751EC859AA}" type="presOf" srcId="{DED76F5B-D7FB-49E8-9860-F3536F323C7F}" destId="{3B930989-A321-47E5-9465-E203CF15AC40}" srcOrd="0" destOrd="0" presId="urn:microsoft.com/office/officeart/2005/8/layout/process5"/>
    <dgm:cxn modelId="{BFF77C08-31A5-4156-AA5A-E20CC8CC03C9}" srcId="{8F28D5E3-1A4A-443F-BC91-D9CEEC08526B}" destId="{66CB7378-BD24-4CC6-8CAF-B76FA0A7C1F4}" srcOrd="3" destOrd="0" parTransId="{3394D08D-2EBC-4C3F-8F0E-A524C60036A9}" sibTransId="{84A4E27F-E550-4EF6-880B-2CCE970A3D79}"/>
    <dgm:cxn modelId="{61A2BC94-4D9B-4EE1-9C98-6A394A3954DF}" type="presOf" srcId="{84A4E27F-E550-4EF6-880B-2CCE970A3D79}" destId="{EA8CE5B2-0EEE-4C70-98D6-8415DD32F842}" srcOrd="1" destOrd="0" presId="urn:microsoft.com/office/officeart/2005/8/layout/process5"/>
    <dgm:cxn modelId="{A6211272-05A5-43C8-B51B-9679DDBF086C}" type="presOf" srcId="{43BA7F86-8108-4D61-B239-F5BD68D503E2}" destId="{3E417D1C-EA50-4CF6-8BDC-89FF762B6704}" srcOrd="1" destOrd="0" presId="urn:microsoft.com/office/officeart/2005/8/layout/process5"/>
    <dgm:cxn modelId="{F2FCD875-8FAB-4822-8FE9-2B1BA2154F2E}" type="presOf" srcId="{84A4E27F-E550-4EF6-880B-2CCE970A3D79}" destId="{8BB0F3A1-2A18-4C3D-BC12-E18B930AB522}" srcOrd="0" destOrd="0" presId="urn:microsoft.com/office/officeart/2005/8/layout/process5"/>
    <dgm:cxn modelId="{5086DF66-A5A2-4A05-BBAD-AC600661227C}" type="presOf" srcId="{2F4E5F04-8497-4DC5-9C48-1D98782570D6}" destId="{79AA8FEC-2F25-4A62-A59E-BFE0AE17F512}" srcOrd="0" destOrd="0" presId="urn:microsoft.com/office/officeart/2005/8/layout/process5"/>
    <dgm:cxn modelId="{7603D3C8-D1AC-448A-9804-8EF2C1FA64E8}" srcId="{8F28D5E3-1A4A-443F-BC91-D9CEEC08526B}" destId="{54AA4D05-20EE-49DC-9617-FDC47570B4D9}" srcOrd="2" destOrd="0" parTransId="{2698F290-26A2-4E13-932B-0C3A9A38DB3D}" sibTransId="{729EE79D-E26B-42A7-8EA5-1C832B9EF942}"/>
    <dgm:cxn modelId="{A67883E5-19C8-4EA3-8E38-5F9AB1D54FD0}" type="presOf" srcId="{04BB6077-0FA0-4619-B88E-B101C1DB3D7E}" destId="{D4FF32F8-DDFE-40A6-AEDF-8FB0A35DFAB2}" srcOrd="0" destOrd="0" presId="urn:microsoft.com/office/officeart/2005/8/layout/process5"/>
    <dgm:cxn modelId="{976B3F0A-4EAC-4F9F-B71D-8015467B637E}" srcId="{8F28D5E3-1A4A-443F-BC91-D9CEEC08526B}" destId="{2F4E5F04-8497-4DC5-9C48-1D98782570D6}" srcOrd="0" destOrd="0" parTransId="{BA8CC3A2-6DCA-402C-AECF-B3342694B52A}" sibTransId="{13B87D3B-7C1F-421E-AD29-E6B4DB2FEBB5}"/>
    <dgm:cxn modelId="{6243F92E-0185-4C89-BB24-3A0E372F26CB}" type="presOf" srcId="{729EE79D-E26B-42A7-8EA5-1C832B9EF942}" destId="{1E011F34-A25F-4AFF-95FF-BC50AD76336B}" srcOrd="1" destOrd="0" presId="urn:microsoft.com/office/officeart/2005/8/layout/process5"/>
    <dgm:cxn modelId="{6F91F985-DC46-4E82-9DA7-091825D3ADEF}" type="presOf" srcId="{B66EC3A1-3ADF-418A-B5DD-BA46C4A195E7}" destId="{2F97F589-12F8-4C49-A79C-50F776826414}" srcOrd="0" destOrd="0" presId="urn:microsoft.com/office/officeart/2005/8/layout/process5"/>
    <dgm:cxn modelId="{7D8E9249-D0ED-45B9-87F8-DC30EA24F86C}" type="presOf" srcId="{60ADB1B6-2FAC-41B9-BD89-2CB1E37DFBAF}" destId="{CBF7AD07-1EC6-4580-BAE9-447AEF0A2904}" srcOrd="0" destOrd="0" presId="urn:microsoft.com/office/officeart/2005/8/layout/process5"/>
    <dgm:cxn modelId="{3877A1B2-380F-4B2F-862A-A3B64F3F954D}" type="presOf" srcId="{43BA7F86-8108-4D61-B239-F5BD68D503E2}" destId="{5428A5A1-F894-47CB-A23B-D42826E374D7}" srcOrd="0" destOrd="0" presId="urn:microsoft.com/office/officeart/2005/8/layout/process5"/>
    <dgm:cxn modelId="{F05F87C9-6ABF-46CE-8A4E-212BB73001A7}" type="presOf" srcId="{08D7A05A-A2A9-4328-9D4D-A8F7571C4B7B}" destId="{66CB725B-623C-42F2-944A-CB2AA788DE84}" srcOrd="0" destOrd="0" presId="urn:microsoft.com/office/officeart/2005/8/layout/process5"/>
    <dgm:cxn modelId="{4EED0783-983A-485A-ADB9-FDA7055A143C}" type="presOf" srcId="{08D7A05A-A2A9-4328-9D4D-A8F7571C4B7B}" destId="{FF39C11C-D61C-4657-AE65-C06F30ACDBFA}" srcOrd="1" destOrd="0" presId="urn:microsoft.com/office/officeart/2005/8/layout/process5"/>
    <dgm:cxn modelId="{6BFD5CA2-7EC7-4B82-B8C1-834108F3804B}" srcId="{8F28D5E3-1A4A-443F-BC91-D9CEEC08526B}" destId="{04BB6077-0FA0-4619-B88E-B101C1DB3D7E}" srcOrd="7" destOrd="0" parTransId="{480F4756-FD63-43DD-BB69-62A46CD7194A}" sibTransId="{B1F2C1DC-CE86-4872-8DD3-BBD1663FB957}"/>
    <dgm:cxn modelId="{F7AF9CE1-6446-4B47-960C-56207A84387D}" type="presOf" srcId="{13B87D3B-7C1F-421E-AD29-E6B4DB2FEBB5}" destId="{1E34F39C-13DA-4F55-9F89-36042C32002D}" srcOrd="1" destOrd="0" presId="urn:microsoft.com/office/officeart/2005/8/layout/process5"/>
    <dgm:cxn modelId="{104EE866-C038-4BD9-8707-D37703AAF97A}" srcId="{8F28D5E3-1A4A-443F-BC91-D9CEEC08526B}" destId="{DED76F5B-D7FB-49E8-9860-F3536F323C7F}" srcOrd="5" destOrd="0" parTransId="{8C960C1F-797A-4726-9CB5-189ED4DA8A90}" sibTransId="{08D7A05A-A2A9-4328-9D4D-A8F7571C4B7B}"/>
    <dgm:cxn modelId="{827B8F48-85A8-48C1-9E8D-E46B03263B7A}" type="presOf" srcId="{0C400981-1823-4381-9C11-DF578C23A5B3}" destId="{82FC1372-D2C2-4C80-A1C3-A01EF2BE353B}" srcOrd="1" destOrd="0" presId="urn:microsoft.com/office/officeart/2005/8/layout/process5"/>
    <dgm:cxn modelId="{CD3B5C36-5D67-42FB-935E-E8DE2EDE2E15}" type="presOf" srcId="{B66EC3A1-3ADF-418A-B5DD-BA46C4A195E7}" destId="{7F8C5572-C545-480D-9E34-CF3FFD239330}" srcOrd="1" destOrd="0" presId="urn:microsoft.com/office/officeart/2005/8/layout/process5"/>
    <dgm:cxn modelId="{B232336D-6EFF-4C05-B66E-3C8BD8B7F0BE}" srcId="{8F28D5E3-1A4A-443F-BC91-D9CEEC08526B}" destId="{4C088304-380D-47B0-AFAF-580C7BA3111E}" srcOrd="4" destOrd="0" parTransId="{096CC15E-549B-4A82-AB84-AB373FE2BFB9}" sibTransId="{43BA7F86-8108-4D61-B239-F5BD68D503E2}"/>
    <dgm:cxn modelId="{8F1FECDC-1236-4A8A-9C8B-954607DC8124}" srcId="{8F28D5E3-1A4A-443F-BC91-D9CEEC08526B}" destId="{60ADB1B6-2FAC-41B9-BD89-2CB1E37DFBAF}" srcOrd="6" destOrd="0" parTransId="{CA811A8D-E610-498B-A197-19FDACA3A01F}" sibTransId="{B66EC3A1-3ADF-418A-B5DD-BA46C4A195E7}"/>
    <dgm:cxn modelId="{955AEC0A-E85E-49D2-A44E-5A41BD5B2D36}" type="presOf" srcId="{13B87D3B-7C1F-421E-AD29-E6B4DB2FEBB5}" destId="{F74210F5-2C3F-413D-9D2B-C1867B21AC5C}" srcOrd="0" destOrd="0" presId="urn:microsoft.com/office/officeart/2005/8/layout/process5"/>
    <dgm:cxn modelId="{17AF1B94-6B07-4957-8AAD-53CA73C953AA}" type="presOf" srcId="{3543CE14-1799-4FE2-BF30-B1A79D1109FD}" destId="{E372D760-B23D-4873-8723-A04AAB2E9E59}" srcOrd="0" destOrd="0" presId="urn:microsoft.com/office/officeart/2005/8/layout/process5"/>
    <dgm:cxn modelId="{977102C9-7A30-4B29-BDEC-4547F265FE06}" type="presOf" srcId="{729EE79D-E26B-42A7-8EA5-1C832B9EF942}" destId="{772240F9-44AF-49E6-8D04-B24DCEC99761}" srcOrd="0" destOrd="0" presId="urn:microsoft.com/office/officeart/2005/8/layout/process5"/>
    <dgm:cxn modelId="{95BEADD6-571F-4F59-8660-ED6B94E9A436}" type="presOf" srcId="{8F28D5E3-1A4A-443F-BC91-D9CEEC08526B}" destId="{C91D30F6-D229-407E-B712-FBC56872E1DE}" srcOrd="0" destOrd="0" presId="urn:microsoft.com/office/officeart/2005/8/layout/process5"/>
    <dgm:cxn modelId="{E7D51D70-2A0E-4133-A2D5-6DAF6C1F5220}" type="presOf" srcId="{54AA4D05-20EE-49DC-9617-FDC47570B4D9}" destId="{B155B39B-D9A5-453B-8393-4CF4B1579952}" srcOrd="0" destOrd="0" presId="urn:microsoft.com/office/officeart/2005/8/layout/process5"/>
    <dgm:cxn modelId="{5A11C006-4EF9-4649-9C45-4223EA40C1AF}" srcId="{8F28D5E3-1A4A-443F-BC91-D9CEEC08526B}" destId="{3543CE14-1799-4FE2-BF30-B1A79D1109FD}" srcOrd="1" destOrd="0" parTransId="{BDCAD9E8-7943-456B-BF12-8FF29B87B150}" sibTransId="{0C400981-1823-4381-9C11-DF578C23A5B3}"/>
    <dgm:cxn modelId="{20EC305F-ED5B-49BD-8677-686372CB0A83}" type="presOf" srcId="{0C400981-1823-4381-9C11-DF578C23A5B3}" destId="{B5A26D3F-1B67-4C5A-9327-6289221EC32D}" srcOrd="0" destOrd="0" presId="urn:microsoft.com/office/officeart/2005/8/layout/process5"/>
    <dgm:cxn modelId="{AAF1A881-DF6C-4EA9-9489-D62309CFA66E}" type="presOf" srcId="{4C088304-380D-47B0-AFAF-580C7BA3111E}" destId="{C8DE5108-6250-4D97-BADF-82ACD7E126F1}" srcOrd="0" destOrd="0" presId="urn:microsoft.com/office/officeart/2005/8/layout/process5"/>
    <dgm:cxn modelId="{E33CEC1B-284A-4CC7-9361-87DB3CE3A652}" type="presOf" srcId="{66CB7378-BD24-4CC6-8CAF-B76FA0A7C1F4}" destId="{3DC5CA92-2FDB-41E2-B366-AC0CFFAF5AB7}" srcOrd="0" destOrd="0" presId="urn:microsoft.com/office/officeart/2005/8/layout/process5"/>
    <dgm:cxn modelId="{697E1E82-4FC3-4E59-A7B4-8CF705E0558B}" type="presParOf" srcId="{C91D30F6-D229-407E-B712-FBC56872E1DE}" destId="{79AA8FEC-2F25-4A62-A59E-BFE0AE17F512}" srcOrd="0" destOrd="0" presId="urn:microsoft.com/office/officeart/2005/8/layout/process5"/>
    <dgm:cxn modelId="{B980CA24-373C-4242-9E76-CC5AADC1E1CA}" type="presParOf" srcId="{C91D30F6-D229-407E-B712-FBC56872E1DE}" destId="{F74210F5-2C3F-413D-9D2B-C1867B21AC5C}" srcOrd="1" destOrd="0" presId="urn:microsoft.com/office/officeart/2005/8/layout/process5"/>
    <dgm:cxn modelId="{2859447B-1810-480E-B7E0-81284B691659}" type="presParOf" srcId="{F74210F5-2C3F-413D-9D2B-C1867B21AC5C}" destId="{1E34F39C-13DA-4F55-9F89-36042C32002D}" srcOrd="0" destOrd="0" presId="urn:microsoft.com/office/officeart/2005/8/layout/process5"/>
    <dgm:cxn modelId="{36350C9F-AA02-45A7-849F-B66FB39483EC}" type="presParOf" srcId="{C91D30F6-D229-407E-B712-FBC56872E1DE}" destId="{E372D760-B23D-4873-8723-A04AAB2E9E59}" srcOrd="2" destOrd="0" presId="urn:microsoft.com/office/officeart/2005/8/layout/process5"/>
    <dgm:cxn modelId="{E205BDD6-269E-44BE-8C7B-BA67E86DD1A4}" type="presParOf" srcId="{C91D30F6-D229-407E-B712-FBC56872E1DE}" destId="{B5A26D3F-1B67-4C5A-9327-6289221EC32D}" srcOrd="3" destOrd="0" presId="urn:microsoft.com/office/officeart/2005/8/layout/process5"/>
    <dgm:cxn modelId="{79A5C0C9-7EE8-4EEF-AA8D-C3F9BB59FC67}" type="presParOf" srcId="{B5A26D3F-1B67-4C5A-9327-6289221EC32D}" destId="{82FC1372-D2C2-4C80-A1C3-A01EF2BE353B}" srcOrd="0" destOrd="0" presId="urn:microsoft.com/office/officeart/2005/8/layout/process5"/>
    <dgm:cxn modelId="{4B45C013-ED70-438D-95B1-8B55E5685972}" type="presParOf" srcId="{C91D30F6-D229-407E-B712-FBC56872E1DE}" destId="{B155B39B-D9A5-453B-8393-4CF4B1579952}" srcOrd="4" destOrd="0" presId="urn:microsoft.com/office/officeart/2005/8/layout/process5"/>
    <dgm:cxn modelId="{31491A4C-8343-48AF-8EB1-DFA3617038E2}" type="presParOf" srcId="{C91D30F6-D229-407E-B712-FBC56872E1DE}" destId="{772240F9-44AF-49E6-8D04-B24DCEC99761}" srcOrd="5" destOrd="0" presId="urn:microsoft.com/office/officeart/2005/8/layout/process5"/>
    <dgm:cxn modelId="{5EAB7353-CA0B-47D6-BDE2-E0576483C447}" type="presParOf" srcId="{772240F9-44AF-49E6-8D04-B24DCEC99761}" destId="{1E011F34-A25F-4AFF-95FF-BC50AD76336B}" srcOrd="0" destOrd="0" presId="urn:microsoft.com/office/officeart/2005/8/layout/process5"/>
    <dgm:cxn modelId="{538590CD-1AF7-494B-80C9-44FFB5AC288C}" type="presParOf" srcId="{C91D30F6-D229-407E-B712-FBC56872E1DE}" destId="{3DC5CA92-2FDB-41E2-B366-AC0CFFAF5AB7}" srcOrd="6" destOrd="0" presId="urn:microsoft.com/office/officeart/2005/8/layout/process5"/>
    <dgm:cxn modelId="{C91A9E75-247F-44E0-9F09-0EA38541064C}" type="presParOf" srcId="{C91D30F6-D229-407E-B712-FBC56872E1DE}" destId="{8BB0F3A1-2A18-4C3D-BC12-E18B930AB522}" srcOrd="7" destOrd="0" presId="urn:microsoft.com/office/officeart/2005/8/layout/process5"/>
    <dgm:cxn modelId="{D1C5CB89-106F-4242-9691-B1940EF25616}" type="presParOf" srcId="{8BB0F3A1-2A18-4C3D-BC12-E18B930AB522}" destId="{EA8CE5B2-0EEE-4C70-98D6-8415DD32F842}" srcOrd="0" destOrd="0" presId="urn:microsoft.com/office/officeart/2005/8/layout/process5"/>
    <dgm:cxn modelId="{9FC622AD-97F9-424B-BC1F-D644F4EE24E6}" type="presParOf" srcId="{C91D30F6-D229-407E-B712-FBC56872E1DE}" destId="{C8DE5108-6250-4D97-BADF-82ACD7E126F1}" srcOrd="8" destOrd="0" presId="urn:microsoft.com/office/officeart/2005/8/layout/process5"/>
    <dgm:cxn modelId="{3CA0FB5E-4148-4B24-9CD3-5511FFC3C2A9}" type="presParOf" srcId="{C91D30F6-D229-407E-B712-FBC56872E1DE}" destId="{5428A5A1-F894-47CB-A23B-D42826E374D7}" srcOrd="9" destOrd="0" presId="urn:microsoft.com/office/officeart/2005/8/layout/process5"/>
    <dgm:cxn modelId="{FC176EF1-5E2F-474F-BED2-1D18A68B13CC}" type="presParOf" srcId="{5428A5A1-F894-47CB-A23B-D42826E374D7}" destId="{3E417D1C-EA50-4CF6-8BDC-89FF762B6704}" srcOrd="0" destOrd="0" presId="urn:microsoft.com/office/officeart/2005/8/layout/process5"/>
    <dgm:cxn modelId="{28403B3F-40AB-4C61-8686-37675A44BE6B}" type="presParOf" srcId="{C91D30F6-D229-407E-B712-FBC56872E1DE}" destId="{3B930989-A321-47E5-9465-E203CF15AC40}" srcOrd="10" destOrd="0" presId="urn:microsoft.com/office/officeart/2005/8/layout/process5"/>
    <dgm:cxn modelId="{38CBE5E0-3392-4CBD-BEEB-806C66217404}" type="presParOf" srcId="{C91D30F6-D229-407E-B712-FBC56872E1DE}" destId="{66CB725B-623C-42F2-944A-CB2AA788DE84}" srcOrd="11" destOrd="0" presId="urn:microsoft.com/office/officeart/2005/8/layout/process5"/>
    <dgm:cxn modelId="{AF52D4E5-8D74-4D1F-BE7D-F7AB73E59746}" type="presParOf" srcId="{66CB725B-623C-42F2-944A-CB2AA788DE84}" destId="{FF39C11C-D61C-4657-AE65-C06F30ACDBFA}" srcOrd="0" destOrd="0" presId="urn:microsoft.com/office/officeart/2005/8/layout/process5"/>
    <dgm:cxn modelId="{D9ED724C-9790-4DBD-9D1F-00070C5C068A}" type="presParOf" srcId="{C91D30F6-D229-407E-B712-FBC56872E1DE}" destId="{CBF7AD07-1EC6-4580-BAE9-447AEF0A2904}" srcOrd="12" destOrd="0" presId="urn:microsoft.com/office/officeart/2005/8/layout/process5"/>
    <dgm:cxn modelId="{AB82F154-A1E9-478E-BCA8-61F9DD5D8A75}" type="presParOf" srcId="{C91D30F6-D229-407E-B712-FBC56872E1DE}" destId="{2F97F589-12F8-4C49-A79C-50F776826414}" srcOrd="13" destOrd="0" presId="urn:microsoft.com/office/officeart/2005/8/layout/process5"/>
    <dgm:cxn modelId="{53504267-A7E6-45E8-AE23-B335D499E095}" type="presParOf" srcId="{2F97F589-12F8-4C49-A79C-50F776826414}" destId="{7F8C5572-C545-480D-9E34-CF3FFD239330}" srcOrd="0" destOrd="0" presId="urn:microsoft.com/office/officeart/2005/8/layout/process5"/>
    <dgm:cxn modelId="{0FDC3930-4140-40D0-8F29-E8564923287A}" type="presParOf" srcId="{C91D30F6-D229-407E-B712-FBC56872E1DE}" destId="{D4FF32F8-DDFE-40A6-AEDF-8FB0A35DFAB2}" srcOrd="14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04A408A-510F-480C-97AE-9869F31781E8}" type="doc">
      <dgm:prSet loTypeId="urn:microsoft.com/office/officeart/2005/8/layout/process5" loCatId="process" qsTypeId="urn:microsoft.com/office/officeart/2005/8/quickstyle/simple2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AF81F1B0-DC25-4100-A178-AA038335BE23}">
      <dgm:prSet phldrT="[Text]" custT="1"/>
      <dgm:spPr/>
      <dgm:t>
        <a:bodyPr/>
        <a:lstStyle/>
        <a:p>
          <a:r>
            <a:rPr lang="en-US" sz="2400" dirty="0">
              <a:latin typeface="Maiandra GD" panose="020E0502030308020204" pitchFamily="34" charset="0"/>
            </a:rPr>
            <a:t>1. </a:t>
          </a:r>
          <a:r>
            <a:rPr lang="en-US" sz="2400" dirty="0" err="1">
              <a:latin typeface="Maiandra GD" panose="020E0502030308020204" pitchFamily="34" charset="0"/>
            </a:rPr>
            <a:t>Pengajuan</a:t>
          </a:r>
          <a:r>
            <a:rPr lang="en-US" sz="2400" dirty="0">
              <a:latin typeface="Maiandra GD" panose="020E0502030308020204" pitchFamily="34" charset="0"/>
            </a:rPr>
            <a:t> </a:t>
          </a:r>
          <a:r>
            <a:rPr lang="en-US" sz="2400" dirty="0" err="1">
              <a:latin typeface="Maiandra GD" panose="020E0502030308020204" pitchFamily="34" charset="0"/>
            </a:rPr>
            <a:t>izin</a:t>
          </a:r>
          <a:r>
            <a:rPr lang="en-US" sz="2400" dirty="0">
              <a:latin typeface="Maiandra GD" panose="020E0502030308020204" pitchFamily="34" charset="0"/>
            </a:rPr>
            <a:t> PKN</a:t>
          </a:r>
        </a:p>
      </dgm:t>
    </dgm:pt>
    <dgm:pt modelId="{B88F73A2-AE69-46A5-A40A-A42A19BA62DA}" type="parTrans" cxnId="{30F2574B-EED4-4C9C-AA43-801EED6DE7DE}">
      <dgm:prSet/>
      <dgm:spPr/>
      <dgm:t>
        <a:bodyPr/>
        <a:lstStyle/>
        <a:p>
          <a:endParaRPr lang="en-US">
            <a:latin typeface="Maiandra GD" panose="020E0502030308020204" pitchFamily="34" charset="0"/>
          </a:endParaRPr>
        </a:p>
      </dgm:t>
    </dgm:pt>
    <dgm:pt modelId="{94A1B1E0-7AA8-4000-BFEB-B1806CF6BD82}" type="sibTrans" cxnId="{30F2574B-EED4-4C9C-AA43-801EED6DE7DE}">
      <dgm:prSet custT="1"/>
      <dgm:spPr/>
      <dgm:t>
        <a:bodyPr/>
        <a:lstStyle/>
        <a:p>
          <a:endParaRPr lang="en-US" sz="1800">
            <a:latin typeface="Maiandra GD" panose="020E0502030308020204" pitchFamily="34" charset="0"/>
          </a:endParaRPr>
        </a:p>
      </dgm:t>
    </dgm:pt>
    <dgm:pt modelId="{C6DA4797-626A-45F0-AFE9-98549AA5B232}">
      <dgm:prSet phldrT="[Text]" custT="1"/>
      <dgm:spPr/>
      <dgm:t>
        <a:bodyPr/>
        <a:lstStyle/>
        <a:p>
          <a:r>
            <a:rPr lang="en-US" sz="2400" dirty="0">
              <a:latin typeface="Maiandra GD" panose="020E0502030308020204" pitchFamily="34" charset="0"/>
            </a:rPr>
            <a:t>2. </a:t>
          </a:r>
          <a:r>
            <a:rPr lang="en-US" sz="2400" dirty="0" err="1">
              <a:latin typeface="Maiandra GD" panose="020E0502030308020204" pitchFamily="34" charset="0"/>
            </a:rPr>
            <a:t>Penyerahan</a:t>
          </a:r>
          <a:r>
            <a:rPr lang="en-US" sz="2400" dirty="0">
              <a:latin typeface="Maiandra GD" panose="020E0502030308020204" pitchFamily="34" charset="0"/>
            </a:rPr>
            <a:t> </a:t>
          </a:r>
          <a:r>
            <a:rPr lang="en-US" sz="2400" dirty="0" err="1">
              <a:latin typeface="Maiandra GD" panose="020E0502030308020204" pitchFamily="34" charset="0"/>
            </a:rPr>
            <a:t>borang</a:t>
          </a:r>
          <a:r>
            <a:rPr lang="en-US" sz="2400" dirty="0">
              <a:latin typeface="Maiandra GD" panose="020E0502030308020204" pitchFamily="34" charset="0"/>
            </a:rPr>
            <a:t> </a:t>
          </a:r>
          <a:r>
            <a:rPr lang="en-US" sz="2400" dirty="0" err="1">
              <a:latin typeface="Maiandra GD" panose="020E0502030308020204" pitchFamily="34" charset="0"/>
            </a:rPr>
            <a:t>ke</a:t>
          </a:r>
          <a:r>
            <a:rPr lang="en-US" sz="2400" dirty="0">
              <a:latin typeface="Maiandra GD" panose="020E0502030308020204" pitchFamily="34" charset="0"/>
            </a:rPr>
            <a:t> </a:t>
          </a:r>
          <a:r>
            <a:rPr lang="en-US" sz="2400" dirty="0" err="1">
              <a:latin typeface="Maiandra GD" panose="020E0502030308020204" pitchFamily="34" charset="0"/>
            </a:rPr>
            <a:t>tendik</a:t>
          </a:r>
          <a:endParaRPr lang="en-US" sz="2400" dirty="0">
            <a:latin typeface="Maiandra GD" panose="020E0502030308020204" pitchFamily="34" charset="0"/>
          </a:endParaRPr>
        </a:p>
      </dgm:t>
    </dgm:pt>
    <dgm:pt modelId="{E2CB66DD-6E81-40C0-97F1-C76AB4BCCFD4}" type="parTrans" cxnId="{6E48741F-B329-414D-8733-12DE7CD58503}">
      <dgm:prSet/>
      <dgm:spPr/>
      <dgm:t>
        <a:bodyPr/>
        <a:lstStyle/>
        <a:p>
          <a:endParaRPr lang="en-US">
            <a:latin typeface="Maiandra GD" panose="020E0502030308020204" pitchFamily="34" charset="0"/>
          </a:endParaRPr>
        </a:p>
      </dgm:t>
    </dgm:pt>
    <dgm:pt modelId="{9D96E858-C882-447B-A963-E29415194484}" type="sibTrans" cxnId="{6E48741F-B329-414D-8733-12DE7CD58503}">
      <dgm:prSet custT="1"/>
      <dgm:spPr/>
      <dgm:t>
        <a:bodyPr/>
        <a:lstStyle/>
        <a:p>
          <a:endParaRPr lang="en-US" sz="1800">
            <a:latin typeface="Maiandra GD" panose="020E0502030308020204" pitchFamily="34" charset="0"/>
          </a:endParaRPr>
        </a:p>
      </dgm:t>
    </dgm:pt>
    <dgm:pt modelId="{98F5BF36-62C9-46CA-A283-B3FEAB354D1D}">
      <dgm:prSet phldrT="[Text]" custT="1"/>
      <dgm:spPr/>
      <dgm:t>
        <a:bodyPr/>
        <a:lstStyle/>
        <a:p>
          <a:r>
            <a:rPr lang="en-US" sz="2400" dirty="0">
              <a:latin typeface="Maiandra GD" panose="020E0502030308020204" pitchFamily="34" charset="0"/>
            </a:rPr>
            <a:t>3. </a:t>
          </a:r>
          <a:r>
            <a:rPr lang="en-US" sz="2400" dirty="0" err="1">
              <a:latin typeface="Maiandra GD" panose="020E0502030308020204" pitchFamily="34" charset="0"/>
            </a:rPr>
            <a:t>Permohonan</a:t>
          </a:r>
          <a:r>
            <a:rPr lang="en-US" sz="2400" dirty="0">
              <a:latin typeface="Maiandra GD" panose="020E0502030308020204" pitchFamily="34" charset="0"/>
            </a:rPr>
            <a:t> </a:t>
          </a:r>
          <a:r>
            <a:rPr lang="en-US" sz="2400" dirty="0" err="1">
              <a:latin typeface="Maiandra GD" panose="020E0502030308020204" pitchFamily="34" charset="0"/>
            </a:rPr>
            <a:t>surat</a:t>
          </a:r>
          <a:r>
            <a:rPr lang="en-US" sz="2400" dirty="0">
              <a:latin typeface="Maiandra GD" panose="020E0502030308020204" pitchFamily="34" charset="0"/>
            </a:rPr>
            <a:t> </a:t>
          </a:r>
          <a:r>
            <a:rPr lang="en-US" sz="2400" dirty="0" err="1">
              <a:latin typeface="Maiandra GD" panose="020E0502030308020204" pitchFamily="34" charset="0"/>
            </a:rPr>
            <a:t>izin</a:t>
          </a:r>
          <a:r>
            <a:rPr lang="en-US" sz="2400" dirty="0">
              <a:latin typeface="Maiandra GD" panose="020E0502030308020204" pitchFamily="34" charset="0"/>
            </a:rPr>
            <a:t> PKN </a:t>
          </a:r>
          <a:r>
            <a:rPr lang="en-US" sz="2400" dirty="0" err="1">
              <a:latin typeface="Maiandra GD" panose="020E0502030308020204" pitchFamily="34" charset="0"/>
            </a:rPr>
            <a:t>kepada</a:t>
          </a:r>
          <a:r>
            <a:rPr lang="en-US" sz="2400" dirty="0">
              <a:latin typeface="Maiandra GD" panose="020E0502030308020204" pitchFamily="34" charset="0"/>
            </a:rPr>
            <a:t> Wakil </a:t>
          </a:r>
          <a:r>
            <a:rPr lang="en-US" sz="2400" dirty="0" err="1">
              <a:latin typeface="Maiandra GD" panose="020E0502030308020204" pitchFamily="34" charset="0"/>
            </a:rPr>
            <a:t>Dekan</a:t>
          </a:r>
          <a:r>
            <a:rPr lang="en-US" sz="2400" dirty="0">
              <a:latin typeface="Maiandra GD" panose="020E0502030308020204" pitchFamily="34" charset="0"/>
            </a:rPr>
            <a:t> I</a:t>
          </a:r>
        </a:p>
      </dgm:t>
    </dgm:pt>
    <dgm:pt modelId="{439F3374-B9DF-47F4-9C16-49C10FB54A5D}" type="parTrans" cxnId="{771C5009-8C7D-4808-9A7B-D683B806F858}">
      <dgm:prSet/>
      <dgm:spPr/>
      <dgm:t>
        <a:bodyPr/>
        <a:lstStyle/>
        <a:p>
          <a:endParaRPr lang="en-US">
            <a:latin typeface="Maiandra GD" panose="020E0502030308020204" pitchFamily="34" charset="0"/>
          </a:endParaRPr>
        </a:p>
      </dgm:t>
    </dgm:pt>
    <dgm:pt modelId="{A6D4E2E4-2DEF-4A96-B399-922D0EC20C38}" type="sibTrans" cxnId="{771C5009-8C7D-4808-9A7B-D683B806F858}">
      <dgm:prSet custT="1"/>
      <dgm:spPr/>
      <dgm:t>
        <a:bodyPr/>
        <a:lstStyle/>
        <a:p>
          <a:endParaRPr lang="en-US" sz="1800">
            <a:latin typeface="Maiandra GD" panose="020E0502030308020204" pitchFamily="34" charset="0"/>
          </a:endParaRPr>
        </a:p>
      </dgm:t>
    </dgm:pt>
    <dgm:pt modelId="{DB8F1D6A-734D-44AD-B58B-FB26610EECA5}">
      <dgm:prSet phldrT="[Text]" custT="1"/>
      <dgm:spPr/>
      <dgm:t>
        <a:bodyPr/>
        <a:lstStyle/>
        <a:p>
          <a:r>
            <a:rPr lang="en-US" sz="2400" dirty="0">
              <a:latin typeface="Maiandra GD" panose="020E0502030308020204" pitchFamily="34" charset="0"/>
            </a:rPr>
            <a:t>4. </a:t>
          </a:r>
          <a:r>
            <a:rPr lang="en-US" sz="2400" dirty="0" err="1">
              <a:latin typeface="Maiandra GD" panose="020E0502030308020204" pitchFamily="34" charset="0"/>
            </a:rPr>
            <a:t>Penyerahan</a:t>
          </a:r>
          <a:r>
            <a:rPr lang="en-US" sz="2400" dirty="0">
              <a:latin typeface="Maiandra GD" panose="020E0502030308020204" pitchFamily="34" charset="0"/>
            </a:rPr>
            <a:t> </a:t>
          </a:r>
          <a:r>
            <a:rPr lang="en-US" sz="2400" dirty="0" err="1">
              <a:latin typeface="Maiandra GD" panose="020E0502030308020204" pitchFamily="34" charset="0"/>
            </a:rPr>
            <a:t>permohonan</a:t>
          </a:r>
          <a:r>
            <a:rPr lang="en-US" sz="2400" dirty="0">
              <a:latin typeface="Maiandra GD" panose="020E0502030308020204" pitchFamily="34" charset="0"/>
            </a:rPr>
            <a:t> </a:t>
          </a:r>
          <a:r>
            <a:rPr lang="en-US" sz="2400" dirty="0" err="1">
              <a:latin typeface="Maiandra GD" panose="020E0502030308020204" pitchFamily="34" charset="0"/>
            </a:rPr>
            <a:t>surat</a:t>
          </a:r>
          <a:r>
            <a:rPr lang="en-US" sz="2400" dirty="0">
              <a:latin typeface="Maiandra GD" panose="020E0502030308020204" pitchFamily="34" charset="0"/>
            </a:rPr>
            <a:t> </a:t>
          </a:r>
          <a:r>
            <a:rPr lang="en-US" sz="2400" dirty="0" err="1">
              <a:latin typeface="Maiandra GD" panose="020E0502030308020204" pitchFamily="34" charset="0"/>
            </a:rPr>
            <a:t>izin</a:t>
          </a:r>
          <a:r>
            <a:rPr lang="en-US" sz="2400" dirty="0">
              <a:latin typeface="Maiandra GD" panose="020E0502030308020204" pitchFamily="34" charset="0"/>
            </a:rPr>
            <a:t> PKN </a:t>
          </a:r>
          <a:r>
            <a:rPr lang="en-US" sz="2400" dirty="0" err="1">
              <a:latin typeface="Maiandra GD" panose="020E0502030308020204" pitchFamily="34" charset="0"/>
            </a:rPr>
            <a:t>ke</a:t>
          </a:r>
          <a:r>
            <a:rPr lang="en-US" sz="2400" dirty="0">
              <a:latin typeface="Maiandra GD" panose="020E0502030308020204" pitchFamily="34" charset="0"/>
            </a:rPr>
            <a:t> </a:t>
          </a:r>
          <a:r>
            <a:rPr lang="en-US" sz="2400" dirty="0" err="1">
              <a:latin typeface="Maiandra GD" panose="020E0502030308020204" pitchFamily="34" charset="0"/>
            </a:rPr>
            <a:t>lokasi</a:t>
          </a:r>
          <a:r>
            <a:rPr lang="en-US" sz="2400" dirty="0">
              <a:latin typeface="Maiandra GD" panose="020E0502030308020204" pitchFamily="34" charset="0"/>
            </a:rPr>
            <a:t> PKN</a:t>
          </a:r>
        </a:p>
      </dgm:t>
    </dgm:pt>
    <dgm:pt modelId="{5FE83915-27BF-4105-907B-A8F677BFF736}" type="parTrans" cxnId="{58E85225-C292-4468-B5B4-BECB6B489BE8}">
      <dgm:prSet/>
      <dgm:spPr/>
      <dgm:t>
        <a:bodyPr/>
        <a:lstStyle/>
        <a:p>
          <a:endParaRPr lang="en-US">
            <a:latin typeface="Maiandra GD" panose="020E0502030308020204" pitchFamily="34" charset="0"/>
          </a:endParaRPr>
        </a:p>
      </dgm:t>
    </dgm:pt>
    <dgm:pt modelId="{56B7D6DE-5783-4562-BE28-AFA055BAF500}" type="sibTrans" cxnId="{58E85225-C292-4468-B5B4-BECB6B489BE8}">
      <dgm:prSet custT="1"/>
      <dgm:spPr/>
      <dgm:t>
        <a:bodyPr/>
        <a:lstStyle/>
        <a:p>
          <a:endParaRPr lang="en-US" sz="1800">
            <a:latin typeface="Maiandra GD" panose="020E0502030308020204" pitchFamily="34" charset="0"/>
          </a:endParaRPr>
        </a:p>
      </dgm:t>
    </dgm:pt>
    <dgm:pt modelId="{F0344A81-DDAE-4216-9DB5-258A30D26E7D}">
      <dgm:prSet phldrT="[Text]" custT="1"/>
      <dgm:spPr/>
      <dgm:t>
        <a:bodyPr/>
        <a:lstStyle/>
        <a:p>
          <a:r>
            <a:rPr lang="en-US" sz="2400" dirty="0">
              <a:latin typeface="Maiandra GD" panose="020E0502030308020204" pitchFamily="34" charset="0"/>
            </a:rPr>
            <a:t>5. </a:t>
          </a:r>
          <a:r>
            <a:rPr lang="en-US" sz="2400" dirty="0" err="1">
              <a:latin typeface="Maiandra GD" panose="020E0502030308020204" pitchFamily="34" charset="0"/>
            </a:rPr>
            <a:t>Pelaksanaan</a:t>
          </a:r>
          <a:r>
            <a:rPr lang="en-US" sz="2400" dirty="0">
              <a:latin typeface="Maiandra GD" panose="020E0502030308020204" pitchFamily="34" charset="0"/>
            </a:rPr>
            <a:t> PKN di </a:t>
          </a:r>
          <a:r>
            <a:rPr lang="en-US" sz="2400" dirty="0" err="1">
              <a:latin typeface="Maiandra GD" panose="020E0502030308020204" pitchFamily="34" charset="0"/>
            </a:rPr>
            <a:t>lokasi</a:t>
          </a:r>
          <a:r>
            <a:rPr lang="en-US" sz="2400" dirty="0">
              <a:latin typeface="Maiandra GD" panose="020E0502030308020204" pitchFamily="34" charset="0"/>
            </a:rPr>
            <a:t> PKN</a:t>
          </a:r>
        </a:p>
      </dgm:t>
    </dgm:pt>
    <dgm:pt modelId="{03DCC4D8-C30E-4AC0-A6B6-D3C181C009A3}" type="parTrans" cxnId="{F0C8DFA8-E982-4472-9752-75D4F9931A01}">
      <dgm:prSet/>
      <dgm:spPr/>
      <dgm:t>
        <a:bodyPr/>
        <a:lstStyle/>
        <a:p>
          <a:endParaRPr lang="en-US">
            <a:latin typeface="Maiandra GD" panose="020E0502030308020204" pitchFamily="34" charset="0"/>
          </a:endParaRPr>
        </a:p>
      </dgm:t>
    </dgm:pt>
    <dgm:pt modelId="{76199702-5A98-4CDC-92BA-D57F2DD07639}" type="sibTrans" cxnId="{F0C8DFA8-E982-4472-9752-75D4F9931A01}">
      <dgm:prSet custT="1"/>
      <dgm:spPr/>
      <dgm:t>
        <a:bodyPr/>
        <a:lstStyle/>
        <a:p>
          <a:endParaRPr lang="en-US" sz="1800">
            <a:latin typeface="Maiandra GD" panose="020E0502030308020204" pitchFamily="34" charset="0"/>
          </a:endParaRPr>
        </a:p>
      </dgm:t>
    </dgm:pt>
    <dgm:pt modelId="{A7AF9C3E-4C86-4733-AD7D-939C2CEFBFAE}">
      <dgm:prSet custT="1"/>
      <dgm:spPr/>
      <dgm:t>
        <a:bodyPr/>
        <a:lstStyle/>
        <a:p>
          <a:r>
            <a:rPr lang="en-US" sz="2400" dirty="0">
              <a:latin typeface="Maiandra GD" panose="020E0502030308020204" pitchFamily="34" charset="0"/>
            </a:rPr>
            <a:t>6. </a:t>
          </a:r>
          <a:r>
            <a:rPr lang="en-US" sz="2400" dirty="0" err="1">
              <a:latin typeface="Maiandra GD" panose="020E0502030308020204" pitchFamily="34" charset="0"/>
            </a:rPr>
            <a:t>Akhir</a:t>
          </a:r>
          <a:r>
            <a:rPr lang="en-US" sz="2400" dirty="0">
              <a:latin typeface="Maiandra GD" panose="020E0502030308020204" pitchFamily="34" charset="0"/>
            </a:rPr>
            <a:t> </a:t>
          </a:r>
          <a:r>
            <a:rPr lang="en-US" sz="2400" dirty="0" err="1">
              <a:latin typeface="Maiandra GD" panose="020E0502030308020204" pitchFamily="34" charset="0"/>
            </a:rPr>
            <a:t>pelaksanaan</a:t>
          </a:r>
          <a:r>
            <a:rPr lang="en-US" sz="2400" dirty="0">
              <a:latin typeface="Maiandra GD" panose="020E0502030308020204" pitchFamily="34" charset="0"/>
            </a:rPr>
            <a:t> PKN</a:t>
          </a:r>
        </a:p>
      </dgm:t>
    </dgm:pt>
    <dgm:pt modelId="{930FB46F-6CD3-47C4-A9EC-6337AE5104F5}" type="parTrans" cxnId="{232BF5D1-6311-4745-935B-8146A28A0BAD}">
      <dgm:prSet/>
      <dgm:spPr/>
      <dgm:t>
        <a:bodyPr/>
        <a:lstStyle/>
        <a:p>
          <a:endParaRPr lang="en-US">
            <a:latin typeface="Maiandra GD" panose="020E0502030308020204" pitchFamily="34" charset="0"/>
          </a:endParaRPr>
        </a:p>
      </dgm:t>
    </dgm:pt>
    <dgm:pt modelId="{5899797A-A710-4971-A0FE-00FDEE30549B}" type="sibTrans" cxnId="{232BF5D1-6311-4745-935B-8146A28A0BAD}">
      <dgm:prSet/>
      <dgm:spPr/>
      <dgm:t>
        <a:bodyPr/>
        <a:lstStyle/>
        <a:p>
          <a:endParaRPr lang="en-US">
            <a:latin typeface="Maiandra GD" panose="020E0502030308020204" pitchFamily="34" charset="0"/>
          </a:endParaRPr>
        </a:p>
      </dgm:t>
    </dgm:pt>
    <dgm:pt modelId="{B059D6DD-BA50-4C53-AC66-B1970757D040}" type="pres">
      <dgm:prSet presAssocID="{B04A408A-510F-480C-97AE-9869F31781E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706E707-620C-4F5D-B05D-A974A759ABA3}" type="pres">
      <dgm:prSet presAssocID="{AF81F1B0-DC25-4100-A178-AA038335BE23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11FAE3-5F76-4606-961C-1B3081978EAF}" type="pres">
      <dgm:prSet presAssocID="{94A1B1E0-7AA8-4000-BFEB-B1806CF6BD82}" presName="sibTrans" presStyleLbl="sibTrans2D1" presStyleIdx="0" presStyleCnt="5"/>
      <dgm:spPr/>
      <dgm:t>
        <a:bodyPr/>
        <a:lstStyle/>
        <a:p>
          <a:endParaRPr lang="en-US"/>
        </a:p>
      </dgm:t>
    </dgm:pt>
    <dgm:pt modelId="{C0F43018-2613-4340-97F0-66DC04D979A6}" type="pres">
      <dgm:prSet presAssocID="{94A1B1E0-7AA8-4000-BFEB-B1806CF6BD82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727A7E2E-4ACB-4CF0-B3FF-5DC92313BC5F}" type="pres">
      <dgm:prSet presAssocID="{C6DA4797-626A-45F0-AFE9-98549AA5B232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EF5D58-E11B-4C9F-957A-E2F55DC6C91B}" type="pres">
      <dgm:prSet presAssocID="{9D96E858-C882-447B-A963-E29415194484}" presName="sibTrans" presStyleLbl="sibTrans2D1" presStyleIdx="1" presStyleCnt="5"/>
      <dgm:spPr/>
      <dgm:t>
        <a:bodyPr/>
        <a:lstStyle/>
        <a:p>
          <a:endParaRPr lang="en-US"/>
        </a:p>
      </dgm:t>
    </dgm:pt>
    <dgm:pt modelId="{26BE53B4-F489-4D74-A768-87703B3FFB0D}" type="pres">
      <dgm:prSet presAssocID="{9D96E858-C882-447B-A963-E29415194484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B8B3438F-6590-4896-9447-5D107259BBC9}" type="pres">
      <dgm:prSet presAssocID="{98F5BF36-62C9-46CA-A283-B3FEAB354D1D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D5B097-E0DD-491B-ACAF-577B192AD539}" type="pres">
      <dgm:prSet presAssocID="{A6D4E2E4-2DEF-4A96-B399-922D0EC20C38}" presName="sibTrans" presStyleLbl="sibTrans2D1" presStyleIdx="2" presStyleCnt="5" custLinFactNeighborY="19210"/>
      <dgm:spPr/>
      <dgm:t>
        <a:bodyPr/>
        <a:lstStyle/>
        <a:p>
          <a:endParaRPr lang="en-US"/>
        </a:p>
      </dgm:t>
    </dgm:pt>
    <dgm:pt modelId="{31FDDB06-1061-4E15-A1CD-989718090877}" type="pres">
      <dgm:prSet presAssocID="{A6D4E2E4-2DEF-4A96-B399-922D0EC20C38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F7EBE860-1620-45DC-BF57-1FC1F24BEF15}" type="pres">
      <dgm:prSet presAssocID="{DB8F1D6A-734D-44AD-B58B-FB26610EECA5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B90563-2CD2-4544-95EC-43E8E66F82D6}" type="pres">
      <dgm:prSet presAssocID="{56B7D6DE-5783-4562-BE28-AFA055BAF500}" presName="sibTrans" presStyleLbl="sibTrans2D1" presStyleIdx="3" presStyleCnt="5"/>
      <dgm:spPr/>
      <dgm:t>
        <a:bodyPr/>
        <a:lstStyle/>
        <a:p>
          <a:endParaRPr lang="en-US"/>
        </a:p>
      </dgm:t>
    </dgm:pt>
    <dgm:pt modelId="{E9B5A0A2-6B5D-4099-9A04-178210302FEF}" type="pres">
      <dgm:prSet presAssocID="{56B7D6DE-5783-4562-BE28-AFA055BAF500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D8F547E6-1B90-4CE6-9A15-EBBAE97E7B4F}" type="pres">
      <dgm:prSet presAssocID="{F0344A81-DDAE-4216-9DB5-258A30D26E7D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DD44D4-3CAB-434E-90FA-0E3129C2B3C1}" type="pres">
      <dgm:prSet presAssocID="{76199702-5A98-4CDC-92BA-D57F2DD07639}" presName="sibTrans" presStyleLbl="sibTrans2D1" presStyleIdx="4" presStyleCnt="5"/>
      <dgm:spPr/>
      <dgm:t>
        <a:bodyPr/>
        <a:lstStyle/>
        <a:p>
          <a:endParaRPr lang="en-US"/>
        </a:p>
      </dgm:t>
    </dgm:pt>
    <dgm:pt modelId="{869A2561-1685-43B1-B8B9-4FB3F44A6C73}" type="pres">
      <dgm:prSet presAssocID="{76199702-5A98-4CDC-92BA-D57F2DD07639}" presName="connectorText" presStyleLbl="sibTrans2D1" presStyleIdx="4" presStyleCnt="5"/>
      <dgm:spPr/>
      <dgm:t>
        <a:bodyPr/>
        <a:lstStyle/>
        <a:p>
          <a:endParaRPr lang="en-US"/>
        </a:p>
      </dgm:t>
    </dgm:pt>
    <dgm:pt modelId="{F942602C-C49A-4804-99D6-67297083999D}" type="pres">
      <dgm:prSet presAssocID="{A7AF9C3E-4C86-4733-AD7D-939C2CEFBFAE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0F2574B-EED4-4C9C-AA43-801EED6DE7DE}" srcId="{B04A408A-510F-480C-97AE-9869F31781E8}" destId="{AF81F1B0-DC25-4100-A178-AA038335BE23}" srcOrd="0" destOrd="0" parTransId="{B88F73A2-AE69-46A5-A40A-A42A19BA62DA}" sibTransId="{94A1B1E0-7AA8-4000-BFEB-B1806CF6BD82}"/>
    <dgm:cxn modelId="{4A5ECD4D-A1C7-4E00-9F33-95F61807F347}" type="presOf" srcId="{76199702-5A98-4CDC-92BA-D57F2DD07639}" destId="{84DD44D4-3CAB-434E-90FA-0E3129C2B3C1}" srcOrd="0" destOrd="0" presId="urn:microsoft.com/office/officeart/2005/8/layout/process5"/>
    <dgm:cxn modelId="{53B3E50A-2799-445E-A6B3-FAD7AA3F7007}" type="presOf" srcId="{56B7D6DE-5783-4562-BE28-AFA055BAF500}" destId="{E9B5A0A2-6B5D-4099-9A04-178210302FEF}" srcOrd="1" destOrd="0" presId="urn:microsoft.com/office/officeart/2005/8/layout/process5"/>
    <dgm:cxn modelId="{58E85225-C292-4468-B5B4-BECB6B489BE8}" srcId="{B04A408A-510F-480C-97AE-9869F31781E8}" destId="{DB8F1D6A-734D-44AD-B58B-FB26610EECA5}" srcOrd="3" destOrd="0" parTransId="{5FE83915-27BF-4105-907B-A8F677BFF736}" sibTransId="{56B7D6DE-5783-4562-BE28-AFA055BAF500}"/>
    <dgm:cxn modelId="{84CE7BD6-B97C-443D-BE55-28AF1BFAB6F0}" type="presOf" srcId="{98F5BF36-62C9-46CA-A283-B3FEAB354D1D}" destId="{B8B3438F-6590-4896-9447-5D107259BBC9}" srcOrd="0" destOrd="0" presId="urn:microsoft.com/office/officeart/2005/8/layout/process5"/>
    <dgm:cxn modelId="{47DB9529-B878-429A-8838-AC3EBD5FA4A7}" type="presOf" srcId="{A6D4E2E4-2DEF-4A96-B399-922D0EC20C38}" destId="{31FDDB06-1061-4E15-A1CD-989718090877}" srcOrd="1" destOrd="0" presId="urn:microsoft.com/office/officeart/2005/8/layout/process5"/>
    <dgm:cxn modelId="{232BF5D1-6311-4745-935B-8146A28A0BAD}" srcId="{B04A408A-510F-480C-97AE-9869F31781E8}" destId="{A7AF9C3E-4C86-4733-AD7D-939C2CEFBFAE}" srcOrd="5" destOrd="0" parTransId="{930FB46F-6CD3-47C4-A9EC-6337AE5104F5}" sibTransId="{5899797A-A710-4971-A0FE-00FDEE30549B}"/>
    <dgm:cxn modelId="{AFB3B7C9-0396-46BF-A4AC-CA179926F865}" type="presOf" srcId="{DB8F1D6A-734D-44AD-B58B-FB26610EECA5}" destId="{F7EBE860-1620-45DC-BF57-1FC1F24BEF15}" srcOrd="0" destOrd="0" presId="urn:microsoft.com/office/officeart/2005/8/layout/process5"/>
    <dgm:cxn modelId="{AA96577B-93F0-4637-B2A7-E6EBF8CA9007}" type="presOf" srcId="{56B7D6DE-5783-4562-BE28-AFA055BAF500}" destId="{12B90563-2CD2-4544-95EC-43E8E66F82D6}" srcOrd="0" destOrd="0" presId="urn:microsoft.com/office/officeart/2005/8/layout/process5"/>
    <dgm:cxn modelId="{8F681F10-F9B8-410B-A058-AA30066703A5}" type="presOf" srcId="{A7AF9C3E-4C86-4733-AD7D-939C2CEFBFAE}" destId="{F942602C-C49A-4804-99D6-67297083999D}" srcOrd="0" destOrd="0" presId="urn:microsoft.com/office/officeart/2005/8/layout/process5"/>
    <dgm:cxn modelId="{2F8BD905-7905-49B2-87B5-DAAD31AD4195}" type="presOf" srcId="{94A1B1E0-7AA8-4000-BFEB-B1806CF6BD82}" destId="{C0F43018-2613-4340-97F0-66DC04D979A6}" srcOrd="1" destOrd="0" presId="urn:microsoft.com/office/officeart/2005/8/layout/process5"/>
    <dgm:cxn modelId="{771C5009-8C7D-4808-9A7B-D683B806F858}" srcId="{B04A408A-510F-480C-97AE-9869F31781E8}" destId="{98F5BF36-62C9-46CA-A283-B3FEAB354D1D}" srcOrd="2" destOrd="0" parTransId="{439F3374-B9DF-47F4-9C16-49C10FB54A5D}" sibTransId="{A6D4E2E4-2DEF-4A96-B399-922D0EC20C38}"/>
    <dgm:cxn modelId="{48E39442-5DC8-4203-B708-2FC10D6BDE31}" type="presOf" srcId="{AF81F1B0-DC25-4100-A178-AA038335BE23}" destId="{5706E707-620C-4F5D-B05D-A974A759ABA3}" srcOrd="0" destOrd="0" presId="urn:microsoft.com/office/officeart/2005/8/layout/process5"/>
    <dgm:cxn modelId="{6E48741F-B329-414D-8733-12DE7CD58503}" srcId="{B04A408A-510F-480C-97AE-9869F31781E8}" destId="{C6DA4797-626A-45F0-AFE9-98549AA5B232}" srcOrd="1" destOrd="0" parTransId="{E2CB66DD-6E81-40C0-97F1-C76AB4BCCFD4}" sibTransId="{9D96E858-C882-447B-A963-E29415194484}"/>
    <dgm:cxn modelId="{423BD0D5-5E37-40B5-B7EC-0BE223FFAF9E}" type="presOf" srcId="{B04A408A-510F-480C-97AE-9869F31781E8}" destId="{B059D6DD-BA50-4C53-AC66-B1970757D040}" srcOrd="0" destOrd="0" presId="urn:microsoft.com/office/officeart/2005/8/layout/process5"/>
    <dgm:cxn modelId="{E5E14D71-5956-4CBB-B3A1-18F66D0E3459}" type="presOf" srcId="{F0344A81-DDAE-4216-9DB5-258A30D26E7D}" destId="{D8F547E6-1B90-4CE6-9A15-EBBAE97E7B4F}" srcOrd="0" destOrd="0" presId="urn:microsoft.com/office/officeart/2005/8/layout/process5"/>
    <dgm:cxn modelId="{9EB6B390-DD4F-42EC-BDF3-752A46FDBC86}" type="presOf" srcId="{C6DA4797-626A-45F0-AFE9-98549AA5B232}" destId="{727A7E2E-4ACB-4CF0-B3FF-5DC92313BC5F}" srcOrd="0" destOrd="0" presId="urn:microsoft.com/office/officeart/2005/8/layout/process5"/>
    <dgm:cxn modelId="{31F4FD9B-4C8F-45DB-A345-76525F477DBA}" type="presOf" srcId="{94A1B1E0-7AA8-4000-BFEB-B1806CF6BD82}" destId="{5D11FAE3-5F76-4606-961C-1B3081978EAF}" srcOrd="0" destOrd="0" presId="urn:microsoft.com/office/officeart/2005/8/layout/process5"/>
    <dgm:cxn modelId="{DAD7AF1A-9739-407D-8D4A-4F54D0FFAF42}" type="presOf" srcId="{9D96E858-C882-447B-A963-E29415194484}" destId="{26BE53B4-F489-4D74-A768-87703B3FFB0D}" srcOrd="1" destOrd="0" presId="urn:microsoft.com/office/officeart/2005/8/layout/process5"/>
    <dgm:cxn modelId="{0F2B6567-DEAF-4E68-B923-E7CC30B10652}" type="presOf" srcId="{76199702-5A98-4CDC-92BA-D57F2DD07639}" destId="{869A2561-1685-43B1-B8B9-4FB3F44A6C73}" srcOrd="1" destOrd="0" presId="urn:microsoft.com/office/officeart/2005/8/layout/process5"/>
    <dgm:cxn modelId="{A4335DC6-0A29-449B-9E3F-EB63188A777E}" type="presOf" srcId="{A6D4E2E4-2DEF-4A96-B399-922D0EC20C38}" destId="{4ED5B097-E0DD-491B-ACAF-577B192AD539}" srcOrd="0" destOrd="0" presId="urn:microsoft.com/office/officeart/2005/8/layout/process5"/>
    <dgm:cxn modelId="{F0C8DFA8-E982-4472-9752-75D4F9931A01}" srcId="{B04A408A-510F-480C-97AE-9869F31781E8}" destId="{F0344A81-DDAE-4216-9DB5-258A30D26E7D}" srcOrd="4" destOrd="0" parTransId="{03DCC4D8-C30E-4AC0-A6B6-D3C181C009A3}" sibTransId="{76199702-5A98-4CDC-92BA-D57F2DD07639}"/>
    <dgm:cxn modelId="{5EABD348-297D-47BF-A2D7-9CDAF42F7812}" type="presOf" srcId="{9D96E858-C882-447B-A963-E29415194484}" destId="{55EF5D58-E11B-4C9F-957A-E2F55DC6C91B}" srcOrd="0" destOrd="0" presId="urn:microsoft.com/office/officeart/2005/8/layout/process5"/>
    <dgm:cxn modelId="{C207C9C8-AC1C-4A04-9272-D51188FA63AF}" type="presParOf" srcId="{B059D6DD-BA50-4C53-AC66-B1970757D040}" destId="{5706E707-620C-4F5D-B05D-A974A759ABA3}" srcOrd="0" destOrd="0" presId="urn:microsoft.com/office/officeart/2005/8/layout/process5"/>
    <dgm:cxn modelId="{980EEBDC-BB59-4E33-8A55-ECCAA7D1443B}" type="presParOf" srcId="{B059D6DD-BA50-4C53-AC66-B1970757D040}" destId="{5D11FAE3-5F76-4606-961C-1B3081978EAF}" srcOrd="1" destOrd="0" presId="urn:microsoft.com/office/officeart/2005/8/layout/process5"/>
    <dgm:cxn modelId="{0D160786-F0FD-4B3C-9C57-F4AF7DB1F2A6}" type="presParOf" srcId="{5D11FAE3-5F76-4606-961C-1B3081978EAF}" destId="{C0F43018-2613-4340-97F0-66DC04D979A6}" srcOrd="0" destOrd="0" presId="urn:microsoft.com/office/officeart/2005/8/layout/process5"/>
    <dgm:cxn modelId="{F2AA59DD-EA6F-4F72-874E-440CA67B3E23}" type="presParOf" srcId="{B059D6DD-BA50-4C53-AC66-B1970757D040}" destId="{727A7E2E-4ACB-4CF0-B3FF-5DC92313BC5F}" srcOrd="2" destOrd="0" presId="urn:microsoft.com/office/officeart/2005/8/layout/process5"/>
    <dgm:cxn modelId="{95B5F7E8-C226-45ED-A868-959442E21AA1}" type="presParOf" srcId="{B059D6DD-BA50-4C53-AC66-B1970757D040}" destId="{55EF5D58-E11B-4C9F-957A-E2F55DC6C91B}" srcOrd="3" destOrd="0" presId="urn:microsoft.com/office/officeart/2005/8/layout/process5"/>
    <dgm:cxn modelId="{E0BE7D1D-7B3B-480C-B0BB-B7D671BD6C37}" type="presParOf" srcId="{55EF5D58-E11B-4C9F-957A-E2F55DC6C91B}" destId="{26BE53B4-F489-4D74-A768-87703B3FFB0D}" srcOrd="0" destOrd="0" presId="urn:microsoft.com/office/officeart/2005/8/layout/process5"/>
    <dgm:cxn modelId="{10087568-68CA-4BD8-B6CB-212FD1DAA85C}" type="presParOf" srcId="{B059D6DD-BA50-4C53-AC66-B1970757D040}" destId="{B8B3438F-6590-4896-9447-5D107259BBC9}" srcOrd="4" destOrd="0" presId="urn:microsoft.com/office/officeart/2005/8/layout/process5"/>
    <dgm:cxn modelId="{C5425E27-2880-47EC-97DD-318165BC5EBA}" type="presParOf" srcId="{B059D6DD-BA50-4C53-AC66-B1970757D040}" destId="{4ED5B097-E0DD-491B-ACAF-577B192AD539}" srcOrd="5" destOrd="0" presId="urn:microsoft.com/office/officeart/2005/8/layout/process5"/>
    <dgm:cxn modelId="{90BB0638-5260-4F0E-BFC5-4847F827466E}" type="presParOf" srcId="{4ED5B097-E0DD-491B-ACAF-577B192AD539}" destId="{31FDDB06-1061-4E15-A1CD-989718090877}" srcOrd="0" destOrd="0" presId="urn:microsoft.com/office/officeart/2005/8/layout/process5"/>
    <dgm:cxn modelId="{38DDECC7-9F7E-4C00-97E8-0EB5FB031F7B}" type="presParOf" srcId="{B059D6DD-BA50-4C53-AC66-B1970757D040}" destId="{F7EBE860-1620-45DC-BF57-1FC1F24BEF15}" srcOrd="6" destOrd="0" presId="urn:microsoft.com/office/officeart/2005/8/layout/process5"/>
    <dgm:cxn modelId="{1A3AFE75-7EEB-4A61-A880-2F21104B331A}" type="presParOf" srcId="{B059D6DD-BA50-4C53-AC66-B1970757D040}" destId="{12B90563-2CD2-4544-95EC-43E8E66F82D6}" srcOrd="7" destOrd="0" presId="urn:microsoft.com/office/officeart/2005/8/layout/process5"/>
    <dgm:cxn modelId="{B3634394-5F53-4C49-BDC7-1E52D8A9F1DD}" type="presParOf" srcId="{12B90563-2CD2-4544-95EC-43E8E66F82D6}" destId="{E9B5A0A2-6B5D-4099-9A04-178210302FEF}" srcOrd="0" destOrd="0" presId="urn:microsoft.com/office/officeart/2005/8/layout/process5"/>
    <dgm:cxn modelId="{F5F0FBEB-BA39-4172-A61E-E3F049AB08E7}" type="presParOf" srcId="{B059D6DD-BA50-4C53-AC66-B1970757D040}" destId="{D8F547E6-1B90-4CE6-9A15-EBBAE97E7B4F}" srcOrd="8" destOrd="0" presId="urn:microsoft.com/office/officeart/2005/8/layout/process5"/>
    <dgm:cxn modelId="{4C027B2D-83CB-4EEF-A298-7528EDBF4484}" type="presParOf" srcId="{B059D6DD-BA50-4C53-AC66-B1970757D040}" destId="{84DD44D4-3CAB-434E-90FA-0E3129C2B3C1}" srcOrd="9" destOrd="0" presId="urn:microsoft.com/office/officeart/2005/8/layout/process5"/>
    <dgm:cxn modelId="{5ABF4565-7240-4843-9746-91C3F4BEF630}" type="presParOf" srcId="{84DD44D4-3CAB-434E-90FA-0E3129C2B3C1}" destId="{869A2561-1685-43B1-B8B9-4FB3F44A6C73}" srcOrd="0" destOrd="0" presId="urn:microsoft.com/office/officeart/2005/8/layout/process5"/>
    <dgm:cxn modelId="{45B16CDE-9D7B-4987-8690-A58D99FC32F0}" type="presParOf" srcId="{B059D6DD-BA50-4C53-AC66-B1970757D040}" destId="{F942602C-C49A-4804-99D6-67297083999D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90F8494-A003-493F-8ABC-D129F0E71B98}" type="doc">
      <dgm:prSet loTypeId="urn:microsoft.com/office/officeart/2005/8/layout/process5" loCatId="process" qsTypeId="urn:microsoft.com/office/officeart/2005/8/quickstyle/simple2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B16B09B1-EBAD-4211-B226-5533AC8BF977}">
      <dgm:prSet phldrT="[Text]"/>
      <dgm:spPr/>
      <dgm:t>
        <a:bodyPr/>
        <a:lstStyle/>
        <a:p>
          <a:r>
            <a:rPr lang="en-US" dirty="0">
              <a:latin typeface="Maiandra GD" panose="020E0502030308020204" pitchFamily="34" charset="0"/>
            </a:rPr>
            <a:t>1. </a:t>
          </a:r>
          <a:r>
            <a:rPr lang="en-US" dirty="0" err="1">
              <a:latin typeface="Maiandra GD" panose="020E0502030308020204" pitchFamily="34" charset="0"/>
            </a:rPr>
            <a:t>Persetujuan</a:t>
          </a:r>
          <a:r>
            <a:rPr lang="en-US" dirty="0">
              <a:latin typeface="Maiandra GD" panose="020E0502030308020204" pitchFamily="34" charset="0"/>
            </a:rPr>
            <a:t> </a:t>
          </a:r>
          <a:r>
            <a:rPr lang="en-US" dirty="0" err="1">
              <a:latin typeface="Maiandra GD" panose="020E0502030308020204" pitchFamily="34" charset="0"/>
            </a:rPr>
            <a:t>ujian</a:t>
          </a:r>
          <a:endParaRPr lang="en-US" dirty="0">
            <a:latin typeface="Maiandra GD" panose="020E0502030308020204" pitchFamily="34" charset="0"/>
          </a:endParaRPr>
        </a:p>
      </dgm:t>
    </dgm:pt>
    <dgm:pt modelId="{9D777763-985B-424D-BAEE-F28D0CDA1405}" type="parTrans" cxnId="{40D981FD-A299-41F9-8C36-9FC435F41970}">
      <dgm:prSet/>
      <dgm:spPr/>
      <dgm:t>
        <a:bodyPr/>
        <a:lstStyle/>
        <a:p>
          <a:endParaRPr lang="en-US">
            <a:latin typeface="Maiandra GD" panose="020E0502030308020204" pitchFamily="34" charset="0"/>
          </a:endParaRPr>
        </a:p>
      </dgm:t>
    </dgm:pt>
    <dgm:pt modelId="{6AEFE0FB-A6E6-45CF-B936-7CA97C28F29F}" type="sibTrans" cxnId="{40D981FD-A299-41F9-8C36-9FC435F41970}">
      <dgm:prSet/>
      <dgm:spPr/>
      <dgm:t>
        <a:bodyPr/>
        <a:lstStyle/>
        <a:p>
          <a:endParaRPr lang="en-US">
            <a:latin typeface="Maiandra GD" panose="020E0502030308020204" pitchFamily="34" charset="0"/>
          </a:endParaRPr>
        </a:p>
      </dgm:t>
    </dgm:pt>
    <dgm:pt modelId="{3F55561A-F648-415E-9918-A463B5601CA2}">
      <dgm:prSet phldrT="[Text]"/>
      <dgm:spPr/>
      <dgm:t>
        <a:bodyPr/>
        <a:lstStyle/>
        <a:p>
          <a:r>
            <a:rPr lang="en-US" dirty="0">
              <a:latin typeface="Maiandra GD" panose="020E0502030308020204" pitchFamily="34" charset="0"/>
            </a:rPr>
            <a:t>2. </a:t>
          </a:r>
          <a:r>
            <a:rPr lang="en-US" dirty="0" err="1">
              <a:latin typeface="Maiandra GD" panose="020E0502030308020204" pitchFamily="34" charset="0"/>
            </a:rPr>
            <a:t>Persyaratan</a:t>
          </a:r>
          <a:r>
            <a:rPr lang="en-US" dirty="0">
              <a:latin typeface="Maiandra GD" panose="020E0502030308020204" pitchFamily="34" charset="0"/>
            </a:rPr>
            <a:t> </a:t>
          </a:r>
          <a:r>
            <a:rPr lang="en-US" dirty="0" err="1">
              <a:latin typeface="Maiandra GD" panose="020E0502030308020204" pitchFamily="34" charset="0"/>
            </a:rPr>
            <a:t>ujian</a:t>
          </a:r>
          <a:endParaRPr lang="en-US" dirty="0">
            <a:latin typeface="Maiandra GD" panose="020E0502030308020204" pitchFamily="34" charset="0"/>
          </a:endParaRPr>
        </a:p>
      </dgm:t>
    </dgm:pt>
    <dgm:pt modelId="{C9593373-9E60-4442-A454-032224050E06}" type="parTrans" cxnId="{92416307-C51B-4828-855C-446314B102A7}">
      <dgm:prSet/>
      <dgm:spPr/>
      <dgm:t>
        <a:bodyPr/>
        <a:lstStyle/>
        <a:p>
          <a:endParaRPr lang="en-US">
            <a:latin typeface="Maiandra GD" panose="020E0502030308020204" pitchFamily="34" charset="0"/>
          </a:endParaRPr>
        </a:p>
      </dgm:t>
    </dgm:pt>
    <dgm:pt modelId="{D7E78E89-6ECF-46CB-91B4-C1733A2B937B}" type="sibTrans" cxnId="{92416307-C51B-4828-855C-446314B102A7}">
      <dgm:prSet/>
      <dgm:spPr/>
      <dgm:t>
        <a:bodyPr/>
        <a:lstStyle/>
        <a:p>
          <a:endParaRPr lang="en-US">
            <a:latin typeface="Maiandra GD" panose="020E0502030308020204" pitchFamily="34" charset="0"/>
          </a:endParaRPr>
        </a:p>
      </dgm:t>
    </dgm:pt>
    <dgm:pt modelId="{94C26326-2C1A-4EDA-B9F5-4E5F90CA71B2}">
      <dgm:prSet phldrT="[Text]"/>
      <dgm:spPr/>
      <dgm:t>
        <a:bodyPr/>
        <a:lstStyle/>
        <a:p>
          <a:r>
            <a:rPr lang="en-US" dirty="0">
              <a:latin typeface="Maiandra GD" panose="020E0502030308020204" pitchFamily="34" charset="0"/>
            </a:rPr>
            <a:t>3. </a:t>
          </a:r>
          <a:r>
            <a:rPr lang="en-US" dirty="0" err="1">
              <a:latin typeface="Maiandra GD" panose="020E0502030308020204" pitchFamily="34" charset="0"/>
            </a:rPr>
            <a:t>Pendataan</a:t>
          </a:r>
          <a:endParaRPr lang="en-US" dirty="0">
            <a:latin typeface="Maiandra GD" panose="020E0502030308020204" pitchFamily="34" charset="0"/>
          </a:endParaRPr>
        </a:p>
      </dgm:t>
    </dgm:pt>
    <dgm:pt modelId="{194538CC-0893-43A2-88A5-59A839E67DFF}" type="parTrans" cxnId="{B897D2A2-A7D5-4668-8F5E-29401790536A}">
      <dgm:prSet/>
      <dgm:spPr/>
      <dgm:t>
        <a:bodyPr/>
        <a:lstStyle/>
        <a:p>
          <a:endParaRPr lang="en-US">
            <a:latin typeface="Maiandra GD" panose="020E0502030308020204" pitchFamily="34" charset="0"/>
          </a:endParaRPr>
        </a:p>
      </dgm:t>
    </dgm:pt>
    <dgm:pt modelId="{1511B9CD-6243-4928-97DE-3E7DA74EA954}" type="sibTrans" cxnId="{B897D2A2-A7D5-4668-8F5E-29401790536A}">
      <dgm:prSet/>
      <dgm:spPr/>
      <dgm:t>
        <a:bodyPr/>
        <a:lstStyle/>
        <a:p>
          <a:endParaRPr lang="en-US">
            <a:latin typeface="Maiandra GD" panose="020E0502030308020204" pitchFamily="34" charset="0"/>
          </a:endParaRPr>
        </a:p>
      </dgm:t>
    </dgm:pt>
    <dgm:pt modelId="{C51F4C54-743F-4B3F-AA41-03725B460A75}">
      <dgm:prSet phldrT="[Text]"/>
      <dgm:spPr/>
      <dgm:t>
        <a:bodyPr/>
        <a:lstStyle/>
        <a:p>
          <a:r>
            <a:rPr lang="en-US" dirty="0">
              <a:latin typeface="Maiandra GD" panose="020E0502030308020204" pitchFamily="34" charset="0"/>
            </a:rPr>
            <a:t>4. </a:t>
          </a:r>
          <a:r>
            <a:rPr lang="en-US" dirty="0" err="1">
              <a:latin typeface="Maiandra GD" panose="020E0502030308020204" pitchFamily="34" charset="0"/>
            </a:rPr>
            <a:t>Penentuan</a:t>
          </a:r>
          <a:r>
            <a:rPr lang="en-US" dirty="0">
              <a:latin typeface="Maiandra GD" panose="020E0502030308020204" pitchFamily="34" charset="0"/>
            </a:rPr>
            <a:t> </a:t>
          </a:r>
          <a:r>
            <a:rPr lang="en-US" dirty="0" err="1">
              <a:latin typeface="Maiandra GD" panose="020E0502030308020204" pitchFamily="34" charset="0"/>
            </a:rPr>
            <a:t>dosen</a:t>
          </a:r>
          <a:r>
            <a:rPr lang="en-US" dirty="0">
              <a:latin typeface="Maiandra GD" panose="020E0502030308020204" pitchFamily="34" charset="0"/>
            </a:rPr>
            <a:t> </a:t>
          </a:r>
          <a:r>
            <a:rPr lang="en-US" dirty="0" err="1">
              <a:latin typeface="Maiandra GD" panose="020E0502030308020204" pitchFamily="34" charset="0"/>
            </a:rPr>
            <a:t>penguji</a:t>
          </a:r>
          <a:endParaRPr lang="en-US" dirty="0">
            <a:latin typeface="Maiandra GD" panose="020E0502030308020204" pitchFamily="34" charset="0"/>
          </a:endParaRPr>
        </a:p>
      </dgm:t>
    </dgm:pt>
    <dgm:pt modelId="{5BE1F233-ED28-4CFC-9062-B9170CFE8321}" type="parTrans" cxnId="{C21F045D-A794-418E-B25B-2BE07D089081}">
      <dgm:prSet/>
      <dgm:spPr/>
      <dgm:t>
        <a:bodyPr/>
        <a:lstStyle/>
        <a:p>
          <a:endParaRPr lang="en-US">
            <a:latin typeface="Maiandra GD" panose="020E0502030308020204" pitchFamily="34" charset="0"/>
          </a:endParaRPr>
        </a:p>
      </dgm:t>
    </dgm:pt>
    <dgm:pt modelId="{90EB5FAD-28C6-4B46-9D80-90F370D24737}" type="sibTrans" cxnId="{C21F045D-A794-418E-B25B-2BE07D089081}">
      <dgm:prSet/>
      <dgm:spPr/>
      <dgm:t>
        <a:bodyPr/>
        <a:lstStyle/>
        <a:p>
          <a:endParaRPr lang="en-US">
            <a:latin typeface="Maiandra GD" panose="020E0502030308020204" pitchFamily="34" charset="0"/>
          </a:endParaRPr>
        </a:p>
      </dgm:t>
    </dgm:pt>
    <dgm:pt modelId="{BC321961-0D11-4519-8D8C-99DADF9DCD1A}">
      <dgm:prSet phldrT="[Text]"/>
      <dgm:spPr/>
      <dgm:t>
        <a:bodyPr/>
        <a:lstStyle/>
        <a:p>
          <a:r>
            <a:rPr lang="en-US" dirty="0">
              <a:latin typeface="Maiandra GD" panose="020E0502030308020204" pitchFamily="34" charset="0"/>
            </a:rPr>
            <a:t>5. </a:t>
          </a:r>
          <a:r>
            <a:rPr lang="en-US" dirty="0" err="1">
              <a:latin typeface="Maiandra GD" panose="020E0502030308020204" pitchFamily="34" charset="0"/>
            </a:rPr>
            <a:t>Pengumuman</a:t>
          </a:r>
          <a:r>
            <a:rPr lang="en-US" dirty="0">
              <a:latin typeface="Maiandra GD" panose="020E0502030308020204" pitchFamily="34" charset="0"/>
            </a:rPr>
            <a:t> </a:t>
          </a:r>
          <a:r>
            <a:rPr lang="en-US" dirty="0" err="1">
              <a:latin typeface="Maiandra GD" panose="020E0502030308020204" pitchFamily="34" charset="0"/>
            </a:rPr>
            <a:t>dosen</a:t>
          </a:r>
          <a:r>
            <a:rPr lang="en-US" dirty="0">
              <a:latin typeface="Maiandra GD" panose="020E0502030308020204" pitchFamily="34" charset="0"/>
            </a:rPr>
            <a:t> </a:t>
          </a:r>
          <a:r>
            <a:rPr lang="en-US" dirty="0" err="1">
              <a:latin typeface="Maiandra GD" panose="020E0502030308020204" pitchFamily="34" charset="0"/>
            </a:rPr>
            <a:t>penguji</a:t>
          </a:r>
          <a:endParaRPr lang="en-US" dirty="0">
            <a:latin typeface="Maiandra GD" panose="020E0502030308020204" pitchFamily="34" charset="0"/>
          </a:endParaRPr>
        </a:p>
      </dgm:t>
    </dgm:pt>
    <dgm:pt modelId="{2C5994C2-CEB2-4243-9075-823195535CB0}" type="parTrans" cxnId="{6C42325F-CEE2-46F0-AE5C-6E803B603256}">
      <dgm:prSet/>
      <dgm:spPr/>
      <dgm:t>
        <a:bodyPr/>
        <a:lstStyle/>
        <a:p>
          <a:endParaRPr lang="en-US">
            <a:latin typeface="Maiandra GD" panose="020E0502030308020204" pitchFamily="34" charset="0"/>
          </a:endParaRPr>
        </a:p>
      </dgm:t>
    </dgm:pt>
    <dgm:pt modelId="{FCE1123D-F0A0-4B78-BB8A-F058B2AAE206}" type="sibTrans" cxnId="{6C42325F-CEE2-46F0-AE5C-6E803B603256}">
      <dgm:prSet/>
      <dgm:spPr/>
      <dgm:t>
        <a:bodyPr/>
        <a:lstStyle/>
        <a:p>
          <a:endParaRPr lang="en-US">
            <a:latin typeface="Maiandra GD" panose="020E0502030308020204" pitchFamily="34" charset="0"/>
          </a:endParaRPr>
        </a:p>
      </dgm:t>
    </dgm:pt>
    <dgm:pt modelId="{5A215A5F-FEF2-460A-BBEE-1296E6705B78}">
      <dgm:prSet/>
      <dgm:spPr/>
      <dgm:t>
        <a:bodyPr/>
        <a:lstStyle/>
        <a:p>
          <a:r>
            <a:rPr lang="en-US" dirty="0">
              <a:latin typeface="Maiandra GD" panose="020E0502030308020204" pitchFamily="34" charset="0"/>
            </a:rPr>
            <a:t>6. </a:t>
          </a:r>
          <a:r>
            <a:rPr lang="en-US" dirty="0" err="1">
              <a:latin typeface="Maiandra GD" panose="020E0502030308020204" pitchFamily="34" charset="0"/>
            </a:rPr>
            <a:t>Pelaksanaan</a:t>
          </a:r>
          <a:r>
            <a:rPr lang="en-US" dirty="0">
              <a:latin typeface="Maiandra GD" panose="020E0502030308020204" pitchFamily="34" charset="0"/>
            </a:rPr>
            <a:t> </a:t>
          </a:r>
          <a:r>
            <a:rPr lang="en-US" dirty="0" err="1">
              <a:latin typeface="Maiandra GD" panose="020E0502030308020204" pitchFamily="34" charset="0"/>
            </a:rPr>
            <a:t>ujian</a:t>
          </a:r>
          <a:endParaRPr lang="en-US" dirty="0">
            <a:latin typeface="Maiandra GD" panose="020E0502030308020204" pitchFamily="34" charset="0"/>
          </a:endParaRPr>
        </a:p>
      </dgm:t>
    </dgm:pt>
    <dgm:pt modelId="{17387879-AF6C-42A4-B687-4735C566B034}" type="parTrans" cxnId="{A6EE09D4-2622-4725-8A43-849D9F29FFCC}">
      <dgm:prSet/>
      <dgm:spPr/>
      <dgm:t>
        <a:bodyPr/>
        <a:lstStyle/>
        <a:p>
          <a:endParaRPr lang="en-US">
            <a:latin typeface="Maiandra GD" panose="020E0502030308020204" pitchFamily="34" charset="0"/>
          </a:endParaRPr>
        </a:p>
      </dgm:t>
    </dgm:pt>
    <dgm:pt modelId="{3CD3D888-AA87-4343-A0D3-D406C0CFC707}" type="sibTrans" cxnId="{A6EE09D4-2622-4725-8A43-849D9F29FFCC}">
      <dgm:prSet/>
      <dgm:spPr/>
      <dgm:t>
        <a:bodyPr/>
        <a:lstStyle/>
        <a:p>
          <a:endParaRPr lang="en-US">
            <a:latin typeface="Maiandra GD" panose="020E0502030308020204" pitchFamily="34" charset="0"/>
          </a:endParaRPr>
        </a:p>
      </dgm:t>
    </dgm:pt>
    <dgm:pt modelId="{563B0C9F-5460-443E-B754-5A89CCDEF3F8}" type="pres">
      <dgm:prSet presAssocID="{C90F8494-A003-493F-8ABC-D129F0E71B9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AADAA42-F285-4300-BC36-97CF6B0F5DF2}" type="pres">
      <dgm:prSet presAssocID="{B16B09B1-EBAD-4211-B226-5533AC8BF977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927B0C-BCE1-44AA-965F-FD7BEB2F81CE}" type="pres">
      <dgm:prSet presAssocID="{6AEFE0FB-A6E6-45CF-B936-7CA97C28F29F}" presName="sibTrans" presStyleLbl="sibTrans2D1" presStyleIdx="0" presStyleCnt="5"/>
      <dgm:spPr/>
      <dgm:t>
        <a:bodyPr/>
        <a:lstStyle/>
        <a:p>
          <a:endParaRPr lang="en-US"/>
        </a:p>
      </dgm:t>
    </dgm:pt>
    <dgm:pt modelId="{2714EDAE-BC83-4A89-8030-A91EA731524C}" type="pres">
      <dgm:prSet presAssocID="{6AEFE0FB-A6E6-45CF-B936-7CA97C28F29F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AC3A4B7D-32B3-4534-9DB3-385E3E0D0BDA}" type="pres">
      <dgm:prSet presAssocID="{3F55561A-F648-415E-9918-A463B5601CA2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89E982-900E-4FDE-92DA-875C2EBA8361}" type="pres">
      <dgm:prSet presAssocID="{D7E78E89-6ECF-46CB-91B4-C1733A2B937B}" presName="sibTrans" presStyleLbl="sibTrans2D1" presStyleIdx="1" presStyleCnt="5"/>
      <dgm:spPr/>
      <dgm:t>
        <a:bodyPr/>
        <a:lstStyle/>
        <a:p>
          <a:endParaRPr lang="en-US"/>
        </a:p>
      </dgm:t>
    </dgm:pt>
    <dgm:pt modelId="{C46313F8-4FF6-4F19-9247-91B8547216D7}" type="pres">
      <dgm:prSet presAssocID="{D7E78E89-6ECF-46CB-91B4-C1733A2B937B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25CF746E-DFD3-4606-A958-95002CE07696}" type="pres">
      <dgm:prSet presAssocID="{94C26326-2C1A-4EDA-B9F5-4E5F90CA71B2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BF3FD6-84CE-4DD0-8F59-627AE07F6098}" type="pres">
      <dgm:prSet presAssocID="{1511B9CD-6243-4928-97DE-3E7DA74EA954}" presName="sibTrans" presStyleLbl="sibTrans2D1" presStyleIdx="2" presStyleCnt="5"/>
      <dgm:spPr/>
      <dgm:t>
        <a:bodyPr/>
        <a:lstStyle/>
        <a:p>
          <a:endParaRPr lang="en-US"/>
        </a:p>
      </dgm:t>
    </dgm:pt>
    <dgm:pt modelId="{6F6F3797-6D9B-4DD7-AAD7-FBF133EF3635}" type="pres">
      <dgm:prSet presAssocID="{1511B9CD-6243-4928-97DE-3E7DA74EA954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44860FD5-4B19-444D-A328-575480BBE217}" type="pres">
      <dgm:prSet presAssocID="{C51F4C54-743F-4B3F-AA41-03725B460A75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BA0968-67BE-4410-AB6D-E268A213F86D}" type="pres">
      <dgm:prSet presAssocID="{90EB5FAD-28C6-4B46-9D80-90F370D24737}" presName="sibTrans" presStyleLbl="sibTrans2D1" presStyleIdx="3" presStyleCnt="5"/>
      <dgm:spPr/>
      <dgm:t>
        <a:bodyPr/>
        <a:lstStyle/>
        <a:p>
          <a:endParaRPr lang="en-US"/>
        </a:p>
      </dgm:t>
    </dgm:pt>
    <dgm:pt modelId="{7BF9067E-302A-4BA5-B2C5-A84144012155}" type="pres">
      <dgm:prSet presAssocID="{90EB5FAD-28C6-4B46-9D80-90F370D24737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4492DE54-3CB1-4DF0-8D02-89995E44C434}" type="pres">
      <dgm:prSet presAssocID="{BC321961-0D11-4519-8D8C-99DADF9DCD1A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070A85-66AA-409A-9E3B-0A5FA1DA55F3}" type="pres">
      <dgm:prSet presAssocID="{FCE1123D-F0A0-4B78-BB8A-F058B2AAE206}" presName="sibTrans" presStyleLbl="sibTrans2D1" presStyleIdx="4" presStyleCnt="5"/>
      <dgm:spPr/>
      <dgm:t>
        <a:bodyPr/>
        <a:lstStyle/>
        <a:p>
          <a:endParaRPr lang="en-US"/>
        </a:p>
      </dgm:t>
    </dgm:pt>
    <dgm:pt modelId="{9948EA6B-D73A-452F-9387-CCA0ED744103}" type="pres">
      <dgm:prSet presAssocID="{FCE1123D-F0A0-4B78-BB8A-F058B2AAE206}" presName="connectorText" presStyleLbl="sibTrans2D1" presStyleIdx="4" presStyleCnt="5"/>
      <dgm:spPr/>
      <dgm:t>
        <a:bodyPr/>
        <a:lstStyle/>
        <a:p>
          <a:endParaRPr lang="en-US"/>
        </a:p>
      </dgm:t>
    </dgm:pt>
    <dgm:pt modelId="{1EF9550D-1F61-4CC7-BAC8-2397E1C2BA61}" type="pres">
      <dgm:prSet presAssocID="{5A215A5F-FEF2-460A-BBEE-1296E6705B78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60DA840-581C-42A8-92DE-DF6D6829E88F}" type="presOf" srcId="{5A215A5F-FEF2-460A-BBEE-1296E6705B78}" destId="{1EF9550D-1F61-4CC7-BAC8-2397E1C2BA61}" srcOrd="0" destOrd="0" presId="urn:microsoft.com/office/officeart/2005/8/layout/process5"/>
    <dgm:cxn modelId="{E18B64F2-2005-44B4-BBC9-542F2A98FA21}" type="presOf" srcId="{B16B09B1-EBAD-4211-B226-5533AC8BF977}" destId="{CAADAA42-F285-4300-BC36-97CF6B0F5DF2}" srcOrd="0" destOrd="0" presId="urn:microsoft.com/office/officeart/2005/8/layout/process5"/>
    <dgm:cxn modelId="{16062A1C-B678-4A40-A199-1A2B34280442}" type="presOf" srcId="{D7E78E89-6ECF-46CB-91B4-C1733A2B937B}" destId="{C46313F8-4FF6-4F19-9247-91B8547216D7}" srcOrd="1" destOrd="0" presId="urn:microsoft.com/office/officeart/2005/8/layout/process5"/>
    <dgm:cxn modelId="{EB3EBEC9-E454-4CB6-A0FA-23C6AAB97D4C}" type="presOf" srcId="{1511B9CD-6243-4928-97DE-3E7DA74EA954}" destId="{6F6F3797-6D9B-4DD7-AAD7-FBF133EF3635}" srcOrd="1" destOrd="0" presId="urn:microsoft.com/office/officeart/2005/8/layout/process5"/>
    <dgm:cxn modelId="{A972C530-C67B-4BA3-A9AF-B4E44AB3DF82}" type="presOf" srcId="{3F55561A-F648-415E-9918-A463B5601CA2}" destId="{AC3A4B7D-32B3-4534-9DB3-385E3E0D0BDA}" srcOrd="0" destOrd="0" presId="urn:microsoft.com/office/officeart/2005/8/layout/process5"/>
    <dgm:cxn modelId="{7CB8E2CB-0939-43E5-B54F-F7C31124ECB1}" type="presOf" srcId="{90EB5FAD-28C6-4B46-9D80-90F370D24737}" destId="{6ABA0968-67BE-4410-AB6D-E268A213F86D}" srcOrd="0" destOrd="0" presId="urn:microsoft.com/office/officeart/2005/8/layout/process5"/>
    <dgm:cxn modelId="{B897D2A2-A7D5-4668-8F5E-29401790536A}" srcId="{C90F8494-A003-493F-8ABC-D129F0E71B98}" destId="{94C26326-2C1A-4EDA-B9F5-4E5F90CA71B2}" srcOrd="2" destOrd="0" parTransId="{194538CC-0893-43A2-88A5-59A839E67DFF}" sibTransId="{1511B9CD-6243-4928-97DE-3E7DA74EA954}"/>
    <dgm:cxn modelId="{EA4B90A2-6EE3-4614-A4C8-8D75A895E88F}" type="presOf" srcId="{FCE1123D-F0A0-4B78-BB8A-F058B2AAE206}" destId="{9948EA6B-D73A-452F-9387-CCA0ED744103}" srcOrd="1" destOrd="0" presId="urn:microsoft.com/office/officeart/2005/8/layout/process5"/>
    <dgm:cxn modelId="{0233F84C-F2E2-4D2F-9D61-DE6CF80B7EAF}" type="presOf" srcId="{BC321961-0D11-4519-8D8C-99DADF9DCD1A}" destId="{4492DE54-3CB1-4DF0-8D02-89995E44C434}" srcOrd="0" destOrd="0" presId="urn:microsoft.com/office/officeart/2005/8/layout/process5"/>
    <dgm:cxn modelId="{C21F045D-A794-418E-B25B-2BE07D089081}" srcId="{C90F8494-A003-493F-8ABC-D129F0E71B98}" destId="{C51F4C54-743F-4B3F-AA41-03725B460A75}" srcOrd="3" destOrd="0" parTransId="{5BE1F233-ED28-4CFC-9062-B9170CFE8321}" sibTransId="{90EB5FAD-28C6-4B46-9D80-90F370D24737}"/>
    <dgm:cxn modelId="{034C2901-7CA6-45D8-BFC3-4CB6F02C1DB4}" type="presOf" srcId="{6AEFE0FB-A6E6-45CF-B936-7CA97C28F29F}" destId="{2B927B0C-BCE1-44AA-965F-FD7BEB2F81CE}" srcOrd="0" destOrd="0" presId="urn:microsoft.com/office/officeart/2005/8/layout/process5"/>
    <dgm:cxn modelId="{6C42325F-CEE2-46F0-AE5C-6E803B603256}" srcId="{C90F8494-A003-493F-8ABC-D129F0E71B98}" destId="{BC321961-0D11-4519-8D8C-99DADF9DCD1A}" srcOrd="4" destOrd="0" parTransId="{2C5994C2-CEB2-4243-9075-823195535CB0}" sibTransId="{FCE1123D-F0A0-4B78-BB8A-F058B2AAE206}"/>
    <dgm:cxn modelId="{2588971B-DDBA-4CDA-8E0B-8AB6A14CB3C8}" type="presOf" srcId="{6AEFE0FB-A6E6-45CF-B936-7CA97C28F29F}" destId="{2714EDAE-BC83-4A89-8030-A91EA731524C}" srcOrd="1" destOrd="0" presId="urn:microsoft.com/office/officeart/2005/8/layout/process5"/>
    <dgm:cxn modelId="{A6EE09D4-2622-4725-8A43-849D9F29FFCC}" srcId="{C90F8494-A003-493F-8ABC-D129F0E71B98}" destId="{5A215A5F-FEF2-460A-BBEE-1296E6705B78}" srcOrd="5" destOrd="0" parTransId="{17387879-AF6C-42A4-B687-4735C566B034}" sibTransId="{3CD3D888-AA87-4343-A0D3-D406C0CFC707}"/>
    <dgm:cxn modelId="{0231A79A-5434-4A54-A2F9-5D06BA1E0514}" type="presOf" srcId="{C51F4C54-743F-4B3F-AA41-03725B460A75}" destId="{44860FD5-4B19-444D-A328-575480BBE217}" srcOrd="0" destOrd="0" presId="urn:microsoft.com/office/officeart/2005/8/layout/process5"/>
    <dgm:cxn modelId="{B6A93F5A-B910-436E-B47F-138178BD0166}" type="presOf" srcId="{D7E78E89-6ECF-46CB-91B4-C1733A2B937B}" destId="{AC89E982-900E-4FDE-92DA-875C2EBA8361}" srcOrd="0" destOrd="0" presId="urn:microsoft.com/office/officeart/2005/8/layout/process5"/>
    <dgm:cxn modelId="{92416307-C51B-4828-855C-446314B102A7}" srcId="{C90F8494-A003-493F-8ABC-D129F0E71B98}" destId="{3F55561A-F648-415E-9918-A463B5601CA2}" srcOrd="1" destOrd="0" parTransId="{C9593373-9E60-4442-A454-032224050E06}" sibTransId="{D7E78E89-6ECF-46CB-91B4-C1733A2B937B}"/>
    <dgm:cxn modelId="{C4700B14-2A7F-4313-918F-C78A024BC08F}" type="presOf" srcId="{1511B9CD-6243-4928-97DE-3E7DA74EA954}" destId="{64BF3FD6-84CE-4DD0-8F59-627AE07F6098}" srcOrd="0" destOrd="0" presId="urn:microsoft.com/office/officeart/2005/8/layout/process5"/>
    <dgm:cxn modelId="{398EE98D-646F-41D9-9EF0-C477EB3BCC9A}" type="presOf" srcId="{C90F8494-A003-493F-8ABC-D129F0E71B98}" destId="{563B0C9F-5460-443E-B754-5A89CCDEF3F8}" srcOrd="0" destOrd="0" presId="urn:microsoft.com/office/officeart/2005/8/layout/process5"/>
    <dgm:cxn modelId="{F33039A6-B95E-4F18-B5B0-C056E219513E}" type="presOf" srcId="{94C26326-2C1A-4EDA-B9F5-4E5F90CA71B2}" destId="{25CF746E-DFD3-4606-A958-95002CE07696}" srcOrd="0" destOrd="0" presId="urn:microsoft.com/office/officeart/2005/8/layout/process5"/>
    <dgm:cxn modelId="{75761F9E-D700-4621-B03D-F2C941AEE23D}" type="presOf" srcId="{FCE1123D-F0A0-4B78-BB8A-F058B2AAE206}" destId="{F2070A85-66AA-409A-9E3B-0A5FA1DA55F3}" srcOrd="0" destOrd="0" presId="urn:microsoft.com/office/officeart/2005/8/layout/process5"/>
    <dgm:cxn modelId="{40D981FD-A299-41F9-8C36-9FC435F41970}" srcId="{C90F8494-A003-493F-8ABC-D129F0E71B98}" destId="{B16B09B1-EBAD-4211-B226-5533AC8BF977}" srcOrd="0" destOrd="0" parTransId="{9D777763-985B-424D-BAEE-F28D0CDA1405}" sibTransId="{6AEFE0FB-A6E6-45CF-B936-7CA97C28F29F}"/>
    <dgm:cxn modelId="{798B2144-1747-4263-93BD-FEAC57F25341}" type="presOf" srcId="{90EB5FAD-28C6-4B46-9D80-90F370D24737}" destId="{7BF9067E-302A-4BA5-B2C5-A84144012155}" srcOrd="1" destOrd="0" presId="urn:microsoft.com/office/officeart/2005/8/layout/process5"/>
    <dgm:cxn modelId="{514FBD35-B7C1-43EA-9854-6311A19DA754}" type="presParOf" srcId="{563B0C9F-5460-443E-B754-5A89CCDEF3F8}" destId="{CAADAA42-F285-4300-BC36-97CF6B0F5DF2}" srcOrd="0" destOrd="0" presId="urn:microsoft.com/office/officeart/2005/8/layout/process5"/>
    <dgm:cxn modelId="{F5CA13C4-5208-4EE7-BF98-BD77DEF995B8}" type="presParOf" srcId="{563B0C9F-5460-443E-B754-5A89CCDEF3F8}" destId="{2B927B0C-BCE1-44AA-965F-FD7BEB2F81CE}" srcOrd="1" destOrd="0" presId="urn:microsoft.com/office/officeart/2005/8/layout/process5"/>
    <dgm:cxn modelId="{FB7279F7-6DF9-4ABD-936A-E446ACFAC3D7}" type="presParOf" srcId="{2B927B0C-BCE1-44AA-965F-FD7BEB2F81CE}" destId="{2714EDAE-BC83-4A89-8030-A91EA731524C}" srcOrd="0" destOrd="0" presId="urn:microsoft.com/office/officeart/2005/8/layout/process5"/>
    <dgm:cxn modelId="{C6BEBD16-BE0D-4097-83CD-9A1BAC21AE5E}" type="presParOf" srcId="{563B0C9F-5460-443E-B754-5A89CCDEF3F8}" destId="{AC3A4B7D-32B3-4534-9DB3-385E3E0D0BDA}" srcOrd="2" destOrd="0" presId="urn:microsoft.com/office/officeart/2005/8/layout/process5"/>
    <dgm:cxn modelId="{CA30EB5B-30B2-4051-80FE-0E7FF2130F9A}" type="presParOf" srcId="{563B0C9F-5460-443E-B754-5A89CCDEF3F8}" destId="{AC89E982-900E-4FDE-92DA-875C2EBA8361}" srcOrd="3" destOrd="0" presId="urn:microsoft.com/office/officeart/2005/8/layout/process5"/>
    <dgm:cxn modelId="{CC4DFE2E-F43C-4D01-88E0-42ACBBDB1310}" type="presParOf" srcId="{AC89E982-900E-4FDE-92DA-875C2EBA8361}" destId="{C46313F8-4FF6-4F19-9247-91B8547216D7}" srcOrd="0" destOrd="0" presId="urn:microsoft.com/office/officeart/2005/8/layout/process5"/>
    <dgm:cxn modelId="{FDAD9F92-3E3D-482D-A964-C34410B229A5}" type="presParOf" srcId="{563B0C9F-5460-443E-B754-5A89CCDEF3F8}" destId="{25CF746E-DFD3-4606-A958-95002CE07696}" srcOrd="4" destOrd="0" presId="urn:microsoft.com/office/officeart/2005/8/layout/process5"/>
    <dgm:cxn modelId="{F4147237-03E3-4F76-81AD-EEEE73BE6A41}" type="presParOf" srcId="{563B0C9F-5460-443E-B754-5A89CCDEF3F8}" destId="{64BF3FD6-84CE-4DD0-8F59-627AE07F6098}" srcOrd="5" destOrd="0" presId="urn:microsoft.com/office/officeart/2005/8/layout/process5"/>
    <dgm:cxn modelId="{005F4213-43D1-4D5D-889B-01A283E10DC0}" type="presParOf" srcId="{64BF3FD6-84CE-4DD0-8F59-627AE07F6098}" destId="{6F6F3797-6D9B-4DD7-AAD7-FBF133EF3635}" srcOrd="0" destOrd="0" presId="urn:microsoft.com/office/officeart/2005/8/layout/process5"/>
    <dgm:cxn modelId="{185D8C02-DA08-4CF7-A31C-696195623FDE}" type="presParOf" srcId="{563B0C9F-5460-443E-B754-5A89CCDEF3F8}" destId="{44860FD5-4B19-444D-A328-575480BBE217}" srcOrd="6" destOrd="0" presId="urn:microsoft.com/office/officeart/2005/8/layout/process5"/>
    <dgm:cxn modelId="{E20BA518-F801-4012-A8E3-9E23DDE44340}" type="presParOf" srcId="{563B0C9F-5460-443E-B754-5A89CCDEF3F8}" destId="{6ABA0968-67BE-4410-AB6D-E268A213F86D}" srcOrd="7" destOrd="0" presId="urn:microsoft.com/office/officeart/2005/8/layout/process5"/>
    <dgm:cxn modelId="{1315113A-85AC-4607-ADD0-F623AC1D232C}" type="presParOf" srcId="{6ABA0968-67BE-4410-AB6D-E268A213F86D}" destId="{7BF9067E-302A-4BA5-B2C5-A84144012155}" srcOrd="0" destOrd="0" presId="urn:microsoft.com/office/officeart/2005/8/layout/process5"/>
    <dgm:cxn modelId="{4E376E2E-65C6-4BAC-BE50-5E2DDEEB83DC}" type="presParOf" srcId="{563B0C9F-5460-443E-B754-5A89CCDEF3F8}" destId="{4492DE54-3CB1-4DF0-8D02-89995E44C434}" srcOrd="8" destOrd="0" presId="urn:microsoft.com/office/officeart/2005/8/layout/process5"/>
    <dgm:cxn modelId="{39923611-0802-45EF-8443-8A093FAB912B}" type="presParOf" srcId="{563B0C9F-5460-443E-B754-5A89CCDEF3F8}" destId="{F2070A85-66AA-409A-9E3B-0A5FA1DA55F3}" srcOrd="9" destOrd="0" presId="urn:microsoft.com/office/officeart/2005/8/layout/process5"/>
    <dgm:cxn modelId="{25B709F3-5F74-441E-BB9D-A5A8D4E5F46A}" type="presParOf" srcId="{F2070A85-66AA-409A-9E3B-0A5FA1DA55F3}" destId="{9948EA6B-D73A-452F-9387-CCA0ED744103}" srcOrd="0" destOrd="0" presId="urn:microsoft.com/office/officeart/2005/8/layout/process5"/>
    <dgm:cxn modelId="{B256C37D-1893-4C79-B495-26DC54E0A1B6}" type="presParOf" srcId="{563B0C9F-5460-443E-B754-5A89CCDEF3F8}" destId="{1EF9550D-1F61-4CC7-BAC8-2397E1C2BA61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99559B4-D906-4512-A88D-F5066F2C1E6B}" type="doc">
      <dgm:prSet loTypeId="urn:microsoft.com/office/officeart/2005/8/layout/process5" loCatId="process" qsTypeId="urn:microsoft.com/office/officeart/2005/8/quickstyle/simple2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C1071D93-DFBE-427E-B842-26FBBAB6F19B}">
      <dgm:prSet phldrT="[Text]" custT="1"/>
      <dgm:spPr/>
      <dgm:t>
        <a:bodyPr/>
        <a:lstStyle/>
        <a:p>
          <a:r>
            <a:rPr lang="en-US" sz="2400" dirty="0"/>
            <a:t>1. </a:t>
          </a:r>
          <a:r>
            <a:rPr lang="en-US" sz="2400" dirty="0" err="1"/>
            <a:t>Ujian</a:t>
          </a:r>
          <a:r>
            <a:rPr lang="en-US" sz="2400" dirty="0"/>
            <a:t> PKN</a:t>
          </a:r>
        </a:p>
      </dgm:t>
    </dgm:pt>
    <dgm:pt modelId="{E82CB52C-84B2-4CE7-9E68-E9C8793AA591}" type="parTrans" cxnId="{0DC6B5D8-3050-4B7B-821A-D8B2773EA50E}">
      <dgm:prSet/>
      <dgm:spPr/>
      <dgm:t>
        <a:bodyPr/>
        <a:lstStyle/>
        <a:p>
          <a:endParaRPr lang="en-US"/>
        </a:p>
      </dgm:t>
    </dgm:pt>
    <dgm:pt modelId="{A6D10CCF-067B-490F-83DA-EAF3A5774CA3}" type="sibTrans" cxnId="{0DC6B5D8-3050-4B7B-821A-D8B2773EA50E}">
      <dgm:prSet custT="1"/>
      <dgm:spPr/>
      <dgm:t>
        <a:bodyPr/>
        <a:lstStyle/>
        <a:p>
          <a:endParaRPr lang="en-US" sz="1800"/>
        </a:p>
      </dgm:t>
    </dgm:pt>
    <dgm:pt modelId="{F8274E5A-516C-418C-B13C-1B6944B83F55}">
      <dgm:prSet phldrT="[Text]" custT="1"/>
      <dgm:spPr/>
      <dgm:t>
        <a:bodyPr/>
        <a:lstStyle/>
        <a:p>
          <a:r>
            <a:rPr lang="en-US" sz="2400" dirty="0"/>
            <a:t>2. </a:t>
          </a:r>
          <a:r>
            <a:rPr lang="en-US" sz="2400" dirty="0" err="1"/>
            <a:t>Penyerahan</a:t>
          </a:r>
          <a:r>
            <a:rPr lang="en-US" sz="2400" dirty="0"/>
            <a:t> </a:t>
          </a:r>
          <a:r>
            <a:rPr lang="en-US" sz="2400" dirty="0" err="1"/>
            <a:t>berkas</a:t>
          </a:r>
          <a:r>
            <a:rPr lang="en-US" sz="2400" dirty="0"/>
            <a:t> </a:t>
          </a:r>
          <a:r>
            <a:rPr lang="en-US" sz="2400" dirty="0" err="1"/>
            <a:t>ke</a:t>
          </a:r>
          <a:r>
            <a:rPr lang="en-US" sz="2400" dirty="0"/>
            <a:t> </a:t>
          </a:r>
          <a:r>
            <a:rPr lang="en-US" sz="2400" dirty="0" err="1"/>
            <a:t>tendik</a:t>
          </a:r>
          <a:endParaRPr lang="en-US" sz="2400" dirty="0"/>
        </a:p>
      </dgm:t>
    </dgm:pt>
    <dgm:pt modelId="{29B3E76D-94FF-4A55-B2FF-54B0C86BD715}" type="parTrans" cxnId="{673ECEF3-0BAD-4882-AF4C-19ECC439A62E}">
      <dgm:prSet/>
      <dgm:spPr/>
      <dgm:t>
        <a:bodyPr/>
        <a:lstStyle/>
        <a:p>
          <a:endParaRPr lang="en-US"/>
        </a:p>
      </dgm:t>
    </dgm:pt>
    <dgm:pt modelId="{8D7B325E-D3CF-4D66-9B17-8BD4E2A267BF}" type="sibTrans" cxnId="{673ECEF3-0BAD-4882-AF4C-19ECC439A62E}">
      <dgm:prSet custT="1"/>
      <dgm:spPr/>
      <dgm:t>
        <a:bodyPr/>
        <a:lstStyle/>
        <a:p>
          <a:endParaRPr lang="en-US" sz="1800"/>
        </a:p>
      </dgm:t>
    </dgm:pt>
    <dgm:pt modelId="{BF444AAA-DC46-4226-9A33-767A0E438382}">
      <dgm:prSet phldrT="[Text]" custT="1"/>
      <dgm:spPr/>
      <dgm:t>
        <a:bodyPr/>
        <a:lstStyle/>
        <a:p>
          <a:r>
            <a:rPr lang="en-US" sz="2400" dirty="0"/>
            <a:t>3. </a:t>
          </a:r>
          <a:r>
            <a:rPr lang="en-US" sz="2400" dirty="0" err="1"/>
            <a:t>Revisi</a:t>
          </a:r>
          <a:r>
            <a:rPr lang="en-US" sz="2400" dirty="0"/>
            <a:t> </a:t>
          </a:r>
          <a:r>
            <a:rPr lang="en-US" sz="2400" dirty="0" err="1"/>
            <a:t>laporan</a:t>
          </a:r>
          <a:endParaRPr lang="en-US" sz="2400" dirty="0"/>
        </a:p>
      </dgm:t>
    </dgm:pt>
    <dgm:pt modelId="{C64827B5-B889-4ECE-A8B3-AEC539A73268}" type="parTrans" cxnId="{A141FA1F-966E-46E5-A414-B65622078AC6}">
      <dgm:prSet/>
      <dgm:spPr/>
      <dgm:t>
        <a:bodyPr/>
        <a:lstStyle/>
        <a:p>
          <a:endParaRPr lang="en-US"/>
        </a:p>
      </dgm:t>
    </dgm:pt>
    <dgm:pt modelId="{15B528E1-15DE-4B71-8CAF-382D67354859}" type="sibTrans" cxnId="{A141FA1F-966E-46E5-A414-B65622078AC6}">
      <dgm:prSet custT="1"/>
      <dgm:spPr/>
      <dgm:t>
        <a:bodyPr/>
        <a:lstStyle/>
        <a:p>
          <a:endParaRPr lang="en-US" sz="1800"/>
        </a:p>
      </dgm:t>
    </dgm:pt>
    <dgm:pt modelId="{87300708-6E78-4149-9274-AC9855729F5E}">
      <dgm:prSet phldrT="[Text]" custT="1"/>
      <dgm:spPr/>
      <dgm:t>
        <a:bodyPr/>
        <a:lstStyle/>
        <a:p>
          <a:r>
            <a:rPr lang="en-US" sz="2400" dirty="0"/>
            <a:t>4. </a:t>
          </a:r>
          <a:r>
            <a:rPr lang="en-US" sz="2400" dirty="0" err="1"/>
            <a:t>Selesai</a:t>
          </a:r>
          <a:r>
            <a:rPr lang="en-US" sz="2400" dirty="0"/>
            <a:t> </a:t>
          </a:r>
          <a:r>
            <a:rPr lang="en-US" sz="2400" dirty="0" err="1"/>
            <a:t>revisi</a:t>
          </a:r>
          <a:endParaRPr lang="en-US" sz="2400" dirty="0"/>
        </a:p>
      </dgm:t>
    </dgm:pt>
    <dgm:pt modelId="{C17887B1-70DF-420F-8CB8-2255438AC1DD}" type="parTrans" cxnId="{AB43ACEB-4F87-4504-A427-6A133FB82E7A}">
      <dgm:prSet/>
      <dgm:spPr/>
      <dgm:t>
        <a:bodyPr/>
        <a:lstStyle/>
        <a:p>
          <a:endParaRPr lang="en-US"/>
        </a:p>
      </dgm:t>
    </dgm:pt>
    <dgm:pt modelId="{1072BA2D-1488-4ADA-A6DA-9F545F8C4DB9}" type="sibTrans" cxnId="{AB43ACEB-4F87-4504-A427-6A133FB82E7A}">
      <dgm:prSet custT="1"/>
      <dgm:spPr/>
      <dgm:t>
        <a:bodyPr/>
        <a:lstStyle/>
        <a:p>
          <a:endParaRPr lang="en-US" sz="1800"/>
        </a:p>
      </dgm:t>
    </dgm:pt>
    <dgm:pt modelId="{04E3179B-9DD0-4A0B-A788-BECC922B454D}">
      <dgm:prSet phldrT="[Text]" custT="1"/>
      <dgm:spPr/>
      <dgm:t>
        <a:bodyPr/>
        <a:lstStyle/>
        <a:p>
          <a:r>
            <a:rPr lang="en-US" sz="2400" dirty="0"/>
            <a:t>5. </a:t>
          </a:r>
          <a:r>
            <a:rPr lang="id-ID" sz="2400" dirty="0"/>
            <a:t>L</a:t>
          </a:r>
          <a:r>
            <a:rPr lang="en-US" sz="2400" dirty="0" err="1"/>
            <a:t>embar</a:t>
          </a:r>
          <a:r>
            <a:rPr lang="en-US" sz="2400" dirty="0"/>
            <a:t> </a:t>
          </a:r>
          <a:r>
            <a:rPr lang="en-US" sz="2400" dirty="0" err="1"/>
            <a:t>pengesahan</a:t>
          </a:r>
          <a:endParaRPr lang="en-US" sz="2400" dirty="0"/>
        </a:p>
      </dgm:t>
    </dgm:pt>
    <dgm:pt modelId="{36FD270A-C1EC-469C-96E9-5F9E1A8DB52C}" type="parTrans" cxnId="{907958B4-0E3D-4394-B4B3-88E7808768EE}">
      <dgm:prSet/>
      <dgm:spPr/>
      <dgm:t>
        <a:bodyPr/>
        <a:lstStyle/>
        <a:p>
          <a:endParaRPr lang="en-US"/>
        </a:p>
      </dgm:t>
    </dgm:pt>
    <dgm:pt modelId="{2CE2A959-4811-4C50-9D26-097899F7FE10}" type="sibTrans" cxnId="{907958B4-0E3D-4394-B4B3-88E7808768EE}">
      <dgm:prSet custT="1"/>
      <dgm:spPr/>
      <dgm:t>
        <a:bodyPr/>
        <a:lstStyle/>
        <a:p>
          <a:endParaRPr lang="en-US" sz="1800"/>
        </a:p>
      </dgm:t>
    </dgm:pt>
    <dgm:pt modelId="{DD3CF3CF-FDC4-4E03-9DF0-A54B59AD0BFB}">
      <dgm:prSet custT="1"/>
      <dgm:spPr/>
      <dgm:t>
        <a:bodyPr/>
        <a:lstStyle/>
        <a:p>
          <a:r>
            <a:rPr lang="en-US" sz="2400" dirty="0"/>
            <a:t>6. </a:t>
          </a:r>
          <a:r>
            <a:rPr lang="en-US" sz="2400" dirty="0" err="1"/>
            <a:t>Mengisi</a:t>
          </a:r>
          <a:r>
            <a:rPr lang="en-US" sz="2400" dirty="0"/>
            <a:t> </a:t>
          </a:r>
          <a:r>
            <a:rPr lang="en-US" sz="2400" dirty="0" err="1"/>
            <a:t>evaluasi</a:t>
          </a:r>
          <a:r>
            <a:rPr lang="en-US" sz="2400" dirty="0"/>
            <a:t> PKN</a:t>
          </a:r>
        </a:p>
      </dgm:t>
    </dgm:pt>
    <dgm:pt modelId="{94D4A81B-BA79-47CE-9DA6-124E22B45793}" type="parTrans" cxnId="{5640497A-1CC0-4F16-ACD3-751986B32799}">
      <dgm:prSet/>
      <dgm:spPr/>
      <dgm:t>
        <a:bodyPr/>
        <a:lstStyle/>
        <a:p>
          <a:endParaRPr lang="en-US"/>
        </a:p>
      </dgm:t>
    </dgm:pt>
    <dgm:pt modelId="{43C9E9EF-07B2-438E-9917-8B217E85AEBC}" type="sibTrans" cxnId="{5640497A-1CC0-4F16-ACD3-751986B32799}">
      <dgm:prSet custT="1"/>
      <dgm:spPr/>
      <dgm:t>
        <a:bodyPr/>
        <a:lstStyle/>
        <a:p>
          <a:endParaRPr lang="en-US" sz="1800"/>
        </a:p>
      </dgm:t>
    </dgm:pt>
    <dgm:pt modelId="{92FCF6B3-F8DA-4D92-B97C-210CA84695B5}">
      <dgm:prSet custT="1"/>
      <dgm:spPr/>
      <dgm:t>
        <a:bodyPr/>
        <a:lstStyle/>
        <a:p>
          <a:r>
            <a:rPr lang="en-US" sz="2400" dirty="0"/>
            <a:t>7. </a:t>
          </a:r>
          <a:r>
            <a:rPr lang="en-US" sz="2400" dirty="0" err="1"/>
            <a:t>Pengumpulan</a:t>
          </a:r>
          <a:r>
            <a:rPr lang="en-US" sz="2400" dirty="0"/>
            <a:t> &amp; </a:t>
          </a:r>
          <a:r>
            <a:rPr lang="en-US" sz="2400" dirty="0" err="1"/>
            <a:t>penyerahan</a:t>
          </a:r>
          <a:r>
            <a:rPr lang="en-US" sz="2400" dirty="0"/>
            <a:t> </a:t>
          </a:r>
          <a:r>
            <a:rPr lang="en-US" sz="2400" dirty="0" err="1"/>
            <a:t>laporan</a:t>
          </a:r>
          <a:endParaRPr lang="en-US" sz="2400" dirty="0"/>
        </a:p>
      </dgm:t>
    </dgm:pt>
    <dgm:pt modelId="{5A6AB132-B7D5-4A44-8360-3EF6F78DB476}" type="parTrans" cxnId="{FB4012F8-D0C6-4019-AE4D-795244F02FD8}">
      <dgm:prSet/>
      <dgm:spPr/>
      <dgm:t>
        <a:bodyPr/>
        <a:lstStyle/>
        <a:p>
          <a:endParaRPr lang="en-US"/>
        </a:p>
      </dgm:t>
    </dgm:pt>
    <dgm:pt modelId="{17C95A35-44E9-4281-84AB-13165698CB3C}" type="sibTrans" cxnId="{FB4012F8-D0C6-4019-AE4D-795244F02FD8}">
      <dgm:prSet/>
      <dgm:spPr/>
      <dgm:t>
        <a:bodyPr/>
        <a:lstStyle/>
        <a:p>
          <a:endParaRPr lang="en-US"/>
        </a:p>
      </dgm:t>
    </dgm:pt>
    <dgm:pt modelId="{C9F0F24A-05A3-4E1D-B222-92244B7C3151}" type="pres">
      <dgm:prSet presAssocID="{599559B4-D906-4512-A88D-F5066F2C1E6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E24ED71-CD92-46CF-B423-F82CAD1C836A}" type="pres">
      <dgm:prSet presAssocID="{C1071D93-DFBE-427E-B842-26FBBAB6F19B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B9D13C-F81D-41BF-9C27-59932412B622}" type="pres">
      <dgm:prSet presAssocID="{A6D10CCF-067B-490F-83DA-EAF3A5774CA3}" presName="sibTrans" presStyleLbl="sibTrans2D1" presStyleIdx="0" presStyleCnt="6"/>
      <dgm:spPr/>
      <dgm:t>
        <a:bodyPr/>
        <a:lstStyle/>
        <a:p>
          <a:endParaRPr lang="en-US"/>
        </a:p>
      </dgm:t>
    </dgm:pt>
    <dgm:pt modelId="{E2A6CC9A-36F5-4503-8FCC-8512D49425D7}" type="pres">
      <dgm:prSet presAssocID="{A6D10CCF-067B-490F-83DA-EAF3A5774CA3}" presName="connectorText" presStyleLbl="sibTrans2D1" presStyleIdx="0" presStyleCnt="6"/>
      <dgm:spPr/>
      <dgm:t>
        <a:bodyPr/>
        <a:lstStyle/>
        <a:p>
          <a:endParaRPr lang="en-US"/>
        </a:p>
      </dgm:t>
    </dgm:pt>
    <dgm:pt modelId="{618AAA63-061E-4EE8-9FC3-64C360CDDEEC}" type="pres">
      <dgm:prSet presAssocID="{F8274E5A-516C-418C-B13C-1B6944B83F55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AB7ED3-5220-47AB-BC41-D9D47D388E74}" type="pres">
      <dgm:prSet presAssocID="{8D7B325E-D3CF-4D66-9B17-8BD4E2A267BF}" presName="sibTrans" presStyleLbl="sibTrans2D1" presStyleIdx="1" presStyleCnt="6"/>
      <dgm:spPr/>
      <dgm:t>
        <a:bodyPr/>
        <a:lstStyle/>
        <a:p>
          <a:endParaRPr lang="en-US"/>
        </a:p>
      </dgm:t>
    </dgm:pt>
    <dgm:pt modelId="{E6540E5D-2935-4CF9-AA9D-65869CB040F3}" type="pres">
      <dgm:prSet presAssocID="{8D7B325E-D3CF-4D66-9B17-8BD4E2A267BF}" presName="connectorText" presStyleLbl="sibTrans2D1" presStyleIdx="1" presStyleCnt="6"/>
      <dgm:spPr/>
      <dgm:t>
        <a:bodyPr/>
        <a:lstStyle/>
        <a:p>
          <a:endParaRPr lang="en-US"/>
        </a:p>
      </dgm:t>
    </dgm:pt>
    <dgm:pt modelId="{1ABC2F9D-167C-4E4F-BA6B-127D5D2A739C}" type="pres">
      <dgm:prSet presAssocID="{BF444AAA-DC46-4226-9A33-767A0E438382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B09068-15B8-4131-8B8B-0AB1D4F5F633}" type="pres">
      <dgm:prSet presAssocID="{15B528E1-15DE-4B71-8CAF-382D67354859}" presName="sibTrans" presStyleLbl="sibTrans2D1" presStyleIdx="2" presStyleCnt="6"/>
      <dgm:spPr/>
      <dgm:t>
        <a:bodyPr/>
        <a:lstStyle/>
        <a:p>
          <a:endParaRPr lang="en-US"/>
        </a:p>
      </dgm:t>
    </dgm:pt>
    <dgm:pt modelId="{2DB3CBBF-03BA-40AC-9C70-562FE3101C98}" type="pres">
      <dgm:prSet presAssocID="{15B528E1-15DE-4B71-8CAF-382D67354859}" presName="connectorText" presStyleLbl="sibTrans2D1" presStyleIdx="2" presStyleCnt="6"/>
      <dgm:spPr/>
      <dgm:t>
        <a:bodyPr/>
        <a:lstStyle/>
        <a:p>
          <a:endParaRPr lang="en-US"/>
        </a:p>
      </dgm:t>
    </dgm:pt>
    <dgm:pt modelId="{DE2C5858-B1AA-4EA7-A986-A76A0D947DA2}" type="pres">
      <dgm:prSet presAssocID="{87300708-6E78-4149-9274-AC9855729F5E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3A7BB5-7CC8-4032-A098-E3C0B8E74361}" type="pres">
      <dgm:prSet presAssocID="{1072BA2D-1488-4ADA-A6DA-9F545F8C4DB9}" presName="sibTrans" presStyleLbl="sibTrans2D1" presStyleIdx="3" presStyleCnt="6"/>
      <dgm:spPr/>
      <dgm:t>
        <a:bodyPr/>
        <a:lstStyle/>
        <a:p>
          <a:endParaRPr lang="en-US"/>
        </a:p>
      </dgm:t>
    </dgm:pt>
    <dgm:pt modelId="{E7F7BE5C-ED58-4891-BC34-F06E25CE0C7F}" type="pres">
      <dgm:prSet presAssocID="{1072BA2D-1488-4ADA-A6DA-9F545F8C4DB9}" presName="connectorText" presStyleLbl="sibTrans2D1" presStyleIdx="3" presStyleCnt="6"/>
      <dgm:spPr/>
      <dgm:t>
        <a:bodyPr/>
        <a:lstStyle/>
        <a:p>
          <a:endParaRPr lang="en-US"/>
        </a:p>
      </dgm:t>
    </dgm:pt>
    <dgm:pt modelId="{EB1BC3CD-584E-4E9D-9485-E563C9733E39}" type="pres">
      <dgm:prSet presAssocID="{04E3179B-9DD0-4A0B-A788-BECC922B454D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0DB4D8-C599-482F-8E44-1EF61C707E21}" type="pres">
      <dgm:prSet presAssocID="{2CE2A959-4811-4C50-9D26-097899F7FE10}" presName="sibTrans" presStyleLbl="sibTrans2D1" presStyleIdx="4" presStyleCnt="6"/>
      <dgm:spPr/>
      <dgm:t>
        <a:bodyPr/>
        <a:lstStyle/>
        <a:p>
          <a:endParaRPr lang="en-US"/>
        </a:p>
      </dgm:t>
    </dgm:pt>
    <dgm:pt modelId="{B5FE63CE-6360-483D-B277-4E7BD609B813}" type="pres">
      <dgm:prSet presAssocID="{2CE2A959-4811-4C50-9D26-097899F7FE10}" presName="connectorText" presStyleLbl="sibTrans2D1" presStyleIdx="4" presStyleCnt="6"/>
      <dgm:spPr/>
      <dgm:t>
        <a:bodyPr/>
        <a:lstStyle/>
        <a:p>
          <a:endParaRPr lang="en-US"/>
        </a:p>
      </dgm:t>
    </dgm:pt>
    <dgm:pt modelId="{322CB30F-503D-4945-A65A-A5DB6ACA2BAC}" type="pres">
      <dgm:prSet presAssocID="{DD3CF3CF-FDC4-4E03-9DF0-A54B59AD0BFB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051FEF-DB80-4860-9256-39D669FA6D7A}" type="pres">
      <dgm:prSet presAssocID="{43C9E9EF-07B2-438E-9917-8B217E85AEBC}" presName="sibTrans" presStyleLbl="sibTrans2D1" presStyleIdx="5" presStyleCnt="6"/>
      <dgm:spPr/>
      <dgm:t>
        <a:bodyPr/>
        <a:lstStyle/>
        <a:p>
          <a:endParaRPr lang="en-US"/>
        </a:p>
      </dgm:t>
    </dgm:pt>
    <dgm:pt modelId="{B1DA87F7-5B85-428E-9B7F-7CA4814E7B69}" type="pres">
      <dgm:prSet presAssocID="{43C9E9EF-07B2-438E-9917-8B217E85AEBC}" presName="connectorText" presStyleLbl="sibTrans2D1" presStyleIdx="5" presStyleCnt="6"/>
      <dgm:spPr/>
      <dgm:t>
        <a:bodyPr/>
        <a:lstStyle/>
        <a:p>
          <a:endParaRPr lang="en-US"/>
        </a:p>
      </dgm:t>
    </dgm:pt>
    <dgm:pt modelId="{116EBFE6-5410-42E2-99FC-AA7424052176}" type="pres">
      <dgm:prSet presAssocID="{92FCF6B3-F8DA-4D92-B97C-210CA84695B5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4E28C82-F312-4393-9DB1-E946978338AE}" type="presOf" srcId="{BF444AAA-DC46-4226-9A33-767A0E438382}" destId="{1ABC2F9D-167C-4E4F-BA6B-127D5D2A739C}" srcOrd="0" destOrd="0" presId="urn:microsoft.com/office/officeart/2005/8/layout/process5"/>
    <dgm:cxn modelId="{CA9D2AF8-7072-406D-83E0-61B57C844CB6}" type="presOf" srcId="{C1071D93-DFBE-427E-B842-26FBBAB6F19B}" destId="{2E24ED71-CD92-46CF-B423-F82CAD1C836A}" srcOrd="0" destOrd="0" presId="urn:microsoft.com/office/officeart/2005/8/layout/process5"/>
    <dgm:cxn modelId="{A141FA1F-966E-46E5-A414-B65622078AC6}" srcId="{599559B4-D906-4512-A88D-F5066F2C1E6B}" destId="{BF444AAA-DC46-4226-9A33-767A0E438382}" srcOrd="2" destOrd="0" parTransId="{C64827B5-B889-4ECE-A8B3-AEC539A73268}" sibTransId="{15B528E1-15DE-4B71-8CAF-382D67354859}"/>
    <dgm:cxn modelId="{A5E7DB26-C13F-4A2C-A3A9-84FCCAB77160}" type="presOf" srcId="{599559B4-D906-4512-A88D-F5066F2C1E6B}" destId="{C9F0F24A-05A3-4E1D-B222-92244B7C3151}" srcOrd="0" destOrd="0" presId="urn:microsoft.com/office/officeart/2005/8/layout/process5"/>
    <dgm:cxn modelId="{907958B4-0E3D-4394-B4B3-88E7808768EE}" srcId="{599559B4-D906-4512-A88D-F5066F2C1E6B}" destId="{04E3179B-9DD0-4A0B-A788-BECC922B454D}" srcOrd="4" destOrd="0" parTransId="{36FD270A-C1EC-469C-96E9-5F9E1A8DB52C}" sibTransId="{2CE2A959-4811-4C50-9D26-097899F7FE10}"/>
    <dgm:cxn modelId="{F0C9980A-C29C-4F86-8EEB-31946509D566}" type="presOf" srcId="{15B528E1-15DE-4B71-8CAF-382D67354859}" destId="{2DB3CBBF-03BA-40AC-9C70-562FE3101C98}" srcOrd="1" destOrd="0" presId="urn:microsoft.com/office/officeart/2005/8/layout/process5"/>
    <dgm:cxn modelId="{558EA1E0-13D1-4447-A118-E3123EC40999}" type="presOf" srcId="{92FCF6B3-F8DA-4D92-B97C-210CA84695B5}" destId="{116EBFE6-5410-42E2-99FC-AA7424052176}" srcOrd="0" destOrd="0" presId="urn:microsoft.com/office/officeart/2005/8/layout/process5"/>
    <dgm:cxn modelId="{6EE945FF-C67C-48D3-9AA4-EE511B786896}" type="presOf" srcId="{43C9E9EF-07B2-438E-9917-8B217E85AEBC}" destId="{99051FEF-DB80-4860-9256-39D669FA6D7A}" srcOrd="0" destOrd="0" presId="urn:microsoft.com/office/officeart/2005/8/layout/process5"/>
    <dgm:cxn modelId="{0DC6B5D8-3050-4B7B-821A-D8B2773EA50E}" srcId="{599559B4-D906-4512-A88D-F5066F2C1E6B}" destId="{C1071D93-DFBE-427E-B842-26FBBAB6F19B}" srcOrd="0" destOrd="0" parTransId="{E82CB52C-84B2-4CE7-9E68-E9C8793AA591}" sibTransId="{A6D10CCF-067B-490F-83DA-EAF3A5774CA3}"/>
    <dgm:cxn modelId="{8075280E-AE1B-4493-A237-AA625EA5DCC0}" type="presOf" srcId="{A6D10CCF-067B-490F-83DA-EAF3A5774CA3}" destId="{27B9D13C-F81D-41BF-9C27-59932412B622}" srcOrd="0" destOrd="0" presId="urn:microsoft.com/office/officeart/2005/8/layout/process5"/>
    <dgm:cxn modelId="{5640497A-1CC0-4F16-ACD3-751986B32799}" srcId="{599559B4-D906-4512-A88D-F5066F2C1E6B}" destId="{DD3CF3CF-FDC4-4E03-9DF0-A54B59AD0BFB}" srcOrd="5" destOrd="0" parTransId="{94D4A81B-BA79-47CE-9DA6-124E22B45793}" sibTransId="{43C9E9EF-07B2-438E-9917-8B217E85AEBC}"/>
    <dgm:cxn modelId="{AA10A9F2-40A4-468C-94AA-FCE4998AC9EA}" type="presOf" srcId="{2CE2A959-4811-4C50-9D26-097899F7FE10}" destId="{B5FE63CE-6360-483D-B277-4E7BD609B813}" srcOrd="1" destOrd="0" presId="urn:microsoft.com/office/officeart/2005/8/layout/process5"/>
    <dgm:cxn modelId="{FB4012F8-D0C6-4019-AE4D-795244F02FD8}" srcId="{599559B4-D906-4512-A88D-F5066F2C1E6B}" destId="{92FCF6B3-F8DA-4D92-B97C-210CA84695B5}" srcOrd="6" destOrd="0" parTransId="{5A6AB132-B7D5-4A44-8360-3EF6F78DB476}" sibTransId="{17C95A35-44E9-4281-84AB-13165698CB3C}"/>
    <dgm:cxn modelId="{2834F722-1AF5-46B0-843F-9AE2BD674340}" type="presOf" srcId="{A6D10CCF-067B-490F-83DA-EAF3A5774CA3}" destId="{E2A6CC9A-36F5-4503-8FCC-8512D49425D7}" srcOrd="1" destOrd="0" presId="urn:microsoft.com/office/officeart/2005/8/layout/process5"/>
    <dgm:cxn modelId="{B9D76A03-5244-4FFD-B4CE-7D2452FDC2EB}" type="presOf" srcId="{04E3179B-9DD0-4A0B-A788-BECC922B454D}" destId="{EB1BC3CD-584E-4E9D-9485-E563C9733E39}" srcOrd="0" destOrd="0" presId="urn:microsoft.com/office/officeart/2005/8/layout/process5"/>
    <dgm:cxn modelId="{0A60FE91-4336-46BA-B1A0-0C28C7CA42BD}" type="presOf" srcId="{2CE2A959-4811-4C50-9D26-097899F7FE10}" destId="{870DB4D8-C599-482F-8E44-1EF61C707E21}" srcOrd="0" destOrd="0" presId="urn:microsoft.com/office/officeart/2005/8/layout/process5"/>
    <dgm:cxn modelId="{60CF41B2-F20A-4980-ABC0-2E00E0DADD08}" type="presOf" srcId="{87300708-6E78-4149-9274-AC9855729F5E}" destId="{DE2C5858-B1AA-4EA7-A986-A76A0D947DA2}" srcOrd="0" destOrd="0" presId="urn:microsoft.com/office/officeart/2005/8/layout/process5"/>
    <dgm:cxn modelId="{9D95E887-4AA3-4C28-B630-E525DB3BE6FE}" type="presOf" srcId="{8D7B325E-D3CF-4D66-9B17-8BD4E2A267BF}" destId="{E6540E5D-2935-4CF9-AA9D-65869CB040F3}" srcOrd="1" destOrd="0" presId="urn:microsoft.com/office/officeart/2005/8/layout/process5"/>
    <dgm:cxn modelId="{673ECEF3-0BAD-4882-AF4C-19ECC439A62E}" srcId="{599559B4-D906-4512-A88D-F5066F2C1E6B}" destId="{F8274E5A-516C-418C-B13C-1B6944B83F55}" srcOrd="1" destOrd="0" parTransId="{29B3E76D-94FF-4A55-B2FF-54B0C86BD715}" sibTransId="{8D7B325E-D3CF-4D66-9B17-8BD4E2A267BF}"/>
    <dgm:cxn modelId="{C12AC789-AF0D-43C7-837A-38B619F473FD}" type="presOf" srcId="{DD3CF3CF-FDC4-4E03-9DF0-A54B59AD0BFB}" destId="{322CB30F-503D-4945-A65A-A5DB6ACA2BAC}" srcOrd="0" destOrd="0" presId="urn:microsoft.com/office/officeart/2005/8/layout/process5"/>
    <dgm:cxn modelId="{64838F85-E5C3-4637-91B3-F742F63E2EB0}" type="presOf" srcId="{1072BA2D-1488-4ADA-A6DA-9F545F8C4DB9}" destId="{B33A7BB5-7CC8-4032-A098-E3C0B8E74361}" srcOrd="0" destOrd="0" presId="urn:microsoft.com/office/officeart/2005/8/layout/process5"/>
    <dgm:cxn modelId="{1A808C33-2253-4720-94AE-9AF42572F801}" type="presOf" srcId="{F8274E5A-516C-418C-B13C-1B6944B83F55}" destId="{618AAA63-061E-4EE8-9FC3-64C360CDDEEC}" srcOrd="0" destOrd="0" presId="urn:microsoft.com/office/officeart/2005/8/layout/process5"/>
    <dgm:cxn modelId="{354E5DFC-F54C-4660-9805-4D825590AC7C}" type="presOf" srcId="{15B528E1-15DE-4B71-8CAF-382D67354859}" destId="{A3B09068-15B8-4131-8B8B-0AB1D4F5F633}" srcOrd="0" destOrd="0" presId="urn:microsoft.com/office/officeart/2005/8/layout/process5"/>
    <dgm:cxn modelId="{6B610532-5090-469A-9873-FA15F97332D5}" type="presOf" srcId="{1072BA2D-1488-4ADA-A6DA-9F545F8C4DB9}" destId="{E7F7BE5C-ED58-4891-BC34-F06E25CE0C7F}" srcOrd="1" destOrd="0" presId="urn:microsoft.com/office/officeart/2005/8/layout/process5"/>
    <dgm:cxn modelId="{AB43ACEB-4F87-4504-A427-6A133FB82E7A}" srcId="{599559B4-D906-4512-A88D-F5066F2C1E6B}" destId="{87300708-6E78-4149-9274-AC9855729F5E}" srcOrd="3" destOrd="0" parTransId="{C17887B1-70DF-420F-8CB8-2255438AC1DD}" sibTransId="{1072BA2D-1488-4ADA-A6DA-9F545F8C4DB9}"/>
    <dgm:cxn modelId="{982B0AAD-462B-4EE2-BEA0-B802B55DFA27}" type="presOf" srcId="{8D7B325E-D3CF-4D66-9B17-8BD4E2A267BF}" destId="{4DAB7ED3-5220-47AB-BC41-D9D47D388E74}" srcOrd="0" destOrd="0" presId="urn:microsoft.com/office/officeart/2005/8/layout/process5"/>
    <dgm:cxn modelId="{3B64A1E8-8E9D-4D20-B3CC-06DA52ED4180}" type="presOf" srcId="{43C9E9EF-07B2-438E-9917-8B217E85AEBC}" destId="{B1DA87F7-5B85-428E-9B7F-7CA4814E7B69}" srcOrd="1" destOrd="0" presId="urn:microsoft.com/office/officeart/2005/8/layout/process5"/>
    <dgm:cxn modelId="{23D2093B-764C-4821-BE47-C9613E53EB4A}" type="presParOf" srcId="{C9F0F24A-05A3-4E1D-B222-92244B7C3151}" destId="{2E24ED71-CD92-46CF-B423-F82CAD1C836A}" srcOrd="0" destOrd="0" presId="urn:microsoft.com/office/officeart/2005/8/layout/process5"/>
    <dgm:cxn modelId="{93806980-CD9A-42D8-9C86-11C4EEB2334B}" type="presParOf" srcId="{C9F0F24A-05A3-4E1D-B222-92244B7C3151}" destId="{27B9D13C-F81D-41BF-9C27-59932412B622}" srcOrd="1" destOrd="0" presId="urn:microsoft.com/office/officeart/2005/8/layout/process5"/>
    <dgm:cxn modelId="{D59487B8-D2AA-4003-86AF-4C2DC4D25492}" type="presParOf" srcId="{27B9D13C-F81D-41BF-9C27-59932412B622}" destId="{E2A6CC9A-36F5-4503-8FCC-8512D49425D7}" srcOrd="0" destOrd="0" presId="urn:microsoft.com/office/officeart/2005/8/layout/process5"/>
    <dgm:cxn modelId="{46369616-D163-4176-BF48-66FD8BC76E74}" type="presParOf" srcId="{C9F0F24A-05A3-4E1D-B222-92244B7C3151}" destId="{618AAA63-061E-4EE8-9FC3-64C360CDDEEC}" srcOrd="2" destOrd="0" presId="urn:microsoft.com/office/officeart/2005/8/layout/process5"/>
    <dgm:cxn modelId="{A8AA58D3-23F1-4AC7-B9F4-0738D5F9B3C1}" type="presParOf" srcId="{C9F0F24A-05A3-4E1D-B222-92244B7C3151}" destId="{4DAB7ED3-5220-47AB-BC41-D9D47D388E74}" srcOrd="3" destOrd="0" presId="urn:microsoft.com/office/officeart/2005/8/layout/process5"/>
    <dgm:cxn modelId="{40E8B261-484B-4AA8-AD6B-61C33FF974C3}" type="presParOf" srcId="{4DAB7ED3-5220-47AB-BC41-D9D47D388E74}" destId="{E6540E5D-2935-4CF9-AA9D-65869CB040F3}" srcOrd="0" destOrd="0" presId="urn:microsoft.com/office/officeart/2005/8/layout/process5"/>
    <dgm:cxn modelId="{4CB8529D-9C1B-476B-8A88-7142C7E69714}" type="presParOf" srcId="{C9F0F24A-05A3-4E1D-B222-92244B7C3151}" destId="{1ABC2F9D-167C-4E4F-BA6B-127D5D2A739C}" srcOrd="4" destOrd="0" presId="urn:microsoft.com/office/officeart/2005/8/layout/process5"/>
    <dgm:cxn modelId="{5DE483F1-02A4-4C0E-8874-CDD87076ED37}" type="presParOf" srcId="{C9F0F24A-05A3-4E1D-B222-92244B7C3151}" destId="{A3B09068-15B8-4131-8B8B-0AB1D4F5F633}" srcOrd="5" destOrd="0" presId="urn:microsoft.com/office/officeart/2005/8/layout/process5"/>
    <dgm:cxn modelId="{CC2C68FC-7FA4-4A13-9A52-159871037C1E}" type="presParOf" srcId="{A3B09068-15B8-4131-8B8B-0AB1D4F5F633}" destId="{2DB3CBBF-03BA-40AC-9C70-562FE3101C98}" srcOrd="0" destOrd="0" presId="urn:microsoft.com/office/officeart/2005/8/layout/process5"/>
    <dgm:cxn modelId="{BB9857FA-C7D2-4DC6-848D-A6EF75B423BE}" type="presParOf" srcId="{C9F0F24A-05A3-4E1D-B222-92244B7C3151}" destId="{DE2C5858-B1AA-4EA7-A986-A76A0D947DA2}" srcOrd="6" destOrd="0" presId="urn:microsoft.com/office/officeart/2005/8/layout/process5"/>
    <dgm:cxn modelId="{EBEF0C88-5E7F-4601-AAD8-4683D4B8D0A3}" type="presParOf" srcId="{C9F0F24A-05A3-4E1D-B222-92244B7C3151}" destId="{B33A7BB5-7CC8-4032-A098-E3C0B8E74361}" srcOrd="7" destOrd="0" presId="urn:microsoft.com/office/officeart/2005/8/layout/process5"/>
    <dgm:cxn modelId="{8D689796-6178-41C4-B005-72E3E13D9D22}" type="presParOf" srcId="{B33A7BB5-7CC8-4032-A098-E3C0B8E74361}" destId="{E7F7BE5C-ED58-4891-BC34-F06E25CE0C7F}" srcOrd="0" destOrd="0" presId="urn:microsoft.com/office/officeart/2005/8/layout/process5"/>
    <dgm:cxn modelId="{6F9AD6FF-DDBC-4ED6-81E3-475594409E29}" type="presParOf" srcId="{C9F0F24A-05A3-4E1D-B222-92244B7C3151}" destId="{EB1BC3CD-584E-4E9D-9485-E563C9733E39}" srcOrd="8" destOrd="0" presId="urn:microsoft.com/office/officeart/2005/8/layout/process5"/>
    <dgm:cxn modelId="{948BE3AF-8616-4FDF-A60C-7AD7FB47563A}" type="presParOf" srcId="{C9F0F24A-05A3-4E1D-B222-92244B7C3151}" destId="{870DB4D8-C599-482F-8E44-1EF61C707E21}" srcOrd="9" destOrd="0" presId="urn:microsoft.com/office/officeart/2005/8/layout/process5"/>
    <dgm:cxn modelId="{3F5DD3A3-F55D-4D3E-A0CF-30ECFC6C089B}" type="presParOf" srcId="{870DB4D8-C599-482F-8E44-1EF61C707E21}" destId="{B5FE63CE-6360-483D-B277-4E7BD609B813}" srcOrd="0" destOrd="0" presId="urn:microsoft.com/office/officeart/2005/8/layout/process5"/>
    <dgm:cxn modelId="{ED5FD35C-ABDD-4332-B756-9B38109AFEAB}" type="presParOf" srcId="{C9F0F24A-05A3-4E1D-B222-92244B7C3151}" destId="{322CB30F-503D-4945-A65A-A5DB6ACA2BAC}" srcOrd="10" destOrd="0" presId="urn:microsoft.com/office/officeart/2005/8/layout/process5"/>
    <dgm:cxn modelId="{EFF793DF-E4AD-4EA3-9E32-2FA5B742AA22}" type="presParOf" srcId="{C9F0F24A-05A3-4E1D-B222-92244B7C3151}" destId="{99051FEF-DB80-4860-9256-39D669FA6D7A}" srcOrd="11" destOrd="0" presId="urn:microsoft.com/office/officeart/2005/8/layout/process5"/>
    <dgm:cxn modelId="{A55E7B8B-2D29-4946-9C1A-738DAD96FE6A}" type="presParOf" srcId="{99051FEF-DB80-4860-9256-39D669FA6D7A}" destId="{B1DA87F7-5B85-428E-9B7F-7CA4814E7B69}" srcOrd="0" destOrd="0" presId="urn:microsoft.com/office/officeart/2005/8/layout/process5"/>
    <dgm:cxn modelId="{10983F3D-0C17-4856-8981-2C496D637347}" type="presParOf" srcId="{C9F0F24A-05A3-4E1D-B222-92244B7C3151}" destId="{116EBFE6-5410-42E2-99FC-AA7424052176}" srcOrd="12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3F627BD-2914-420E-90F6-18C28CA538B7}">
      <dsp:nvSpPr>
        <dsp:cNvPr id="0" name=""/>
        <dsp:cNvSpPr/>
      </dsp:nvSpPr>
      <dsp:spPr>
        <a:xfrm>
          <a:off x="0" y="564624"/>
          <a:ext cx="1790700" cy="419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60960" rIns="170688" bIns="60960" numCol="1" spcCol="1270" anchor="ctr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>
              <a:latin typeface="Maiandra GD" panose="020E0502030308020204" pitchFamily="34" charset="0"/>
            </a:rPr>
            <a:t>Syarat</a:t>
          </a:r>
          <a:endParaRPr lang="en-US" sz="2400" kern="1200" dirty="0">
            <a:latin typeface="Maiandra GD" panose="020E0502030308020204" pitchFamily="34" charset="0"/>
          </a:endParaRPr>
        </a:p>
      </dsp:txBody>
      <dsp:txXfrm>
        <a:off x="0" y="564624"/>
        <a:ext cx="1790700" cy="419011"/>
      </dsp:txXfrm>
    </dsp:sp>
    <dsp:sp modelId="{243A33B3-A2C0-4EC2-B07F-F0DF2E5B45B8}">
      <dsp:nvSpPr>
        <dsp:cNvPr id="0" name=""/>
        <dsp:cNvSpPr/>
      </dsp:nvSpPr>
      <dsp:spPr>
        <a:xfrm>
          <a:off x="1790699" y="1577"/>
          <a:ext cx="358140" cy="1545103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5D2343-06F4-4B30-968E-A3E875F40E67}">
      <dsp:nvSpPr>
        <dsp:cNvPr id="0" name=""/>
        <dsp:cNvSpPr/>
      </dsp:nvSpPr>
      <dsp:spPr>
        <a:xfrm>
          <a:off x="2292095" y="1577"/>
          <a:ext cx="4870704" cy="1545103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>
              <a:latin typeface="Maiandra GD" panose="020E0502030308020204" pitchFamily="34" charset="0"/>
            </a:rPr>
            <a:t>Minimal </a:t>
          </a:r>
          <a:r>
            <a:rPr lang="en-US" sz="2800" kern="1200" dirty="0" err="1" smtClean="0">
              <a:solidFill>
                <a:srgbClr val="FF0000"/>
              </a:solidFill>
              <a:latin typeface="Maiandra GD" panose="020E0502030308020204" pitchFamily="34" charset="0"/>
            </a:rPr>
            <a:t>sedang</a:t>
          </a:r>
          <a:r>
            <a:rPr lang="en-US" sz="2800" kern="1200" dirty="0" smtClean="0">
              <a:solidFill>
                <a:srgbClr val="FF0000"/>
              </a:solidFill>
              <a:latin typeface="Maiandra GD" panose="020E0502030308020204" pitchFamily="34" charset="0"/>
            </a:rPr>
            <a:t> </a:t>
          </a:r>
          <a:r>
            <a:rPr lang="en-US" sz="2800" kern="1200" dirty="0" err="1" smtClean="0">
              <a:solidFill>
                <a:srgbClr val="FF0000"/>
              </a:solidFill>
              <a:latin typeface="Maiandra GD" panose="020E0502030308020204" pitchFamily="34" charset="0"/>
            </a:rPr>
            <a:t>menempuh</a:t>
          </a:r>
          <a:r>
            <a:rPr lang="en-US" sz="2800" kern="1200" dirty="0" smtClean="0">
              <a:solidFill>
                <a:srgbClr val="FF0000"/>
              </a:solidFill>
              <a:latin typeface="Maiandra GD" panose="020E0502030308020204" pitchFamily="34" charset="0"/>
            </a:rPr>
            <a:t> 100 </a:t>
          </a:r>
          <a:r>
            <a:rPr lang="en-US" sz="2800" kern="1200" dirty="0">
              <a:solidFill>
                <a:srgbClr val="FF0000"/>
              </a:solidFill>
              <a:latin typeface="Maiandra GD" panose="020E0502030308020204" pitchFamily="34" charset="0"/>
            </a:rPr>
            <a:t>SKS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>
              <a:latin typeface="Maiandra GD" panose="020E0502030308020204" pitchFamily="34" charset="0"/>
            </a:rPr>
            <a:t>Lulus MK </a:t>
          </a:r>
          <a:r>
            <a:rPr lang="en-US" sz="2400" kern="1200" dirty="0" err="1">
              <a:latin typeface="Maiandra GD" panose="020E0502030308020204" pitchFamily="34" charset="0"/>
            </a:rPr>
            <a:t>Metode</a:t>
          </a:r>
          <a:r>
            <a:rPr lang="en-US" sz="2400" kern="1200" dirty="0">
              <a:latin typeface="Maiandra GD" panose="020E0502030308020204" pitchFamily="34" charset="0"/>
            </a:rPr>
            <a:t> </a:t>
          </a:r>
          <a:r>
            <a:rPr lang="en-US" sz="2400" kern="1200" dirty="0" err="1">
              <a:latin typeface="Maiandra GD" panose="020E0502030308020204" pitchFamily="34" charset="0"/>
            </a:rPr>
            <a:t>Penelitian</a:t>
          </a:r>
          <a:r>
            <a:rPr lang="en-US" sz="2400" kern="1200" dirty="0">
              <a:latin typeface="Maiandra GD" panose="020E0502030308020204" pitchFamily="34" charset="0"/>
            </a:rPr>
            <a:t> </a:t>
          </a:r>
          <a:r>
            <a:rPr lang="en-US" sz="2400" kern="1200" dirty="0" err="1">
              <a:latin typeface="Maiandra GD" panose="020E0502030308020204" pitchFamily="34" charset="0"/>
            </a:rPr>
            <a:t>Sosial</a:t>
          </a:r>
          <a:r>
            <a:rPr lang="en-US" sz="2400" kern="1200" dirty="0">
              <a:latin typeface="Maiandra GD" panose="020E0502030308020204" pitchFamily="34" charset="0"/>
            </a:rPr>
            <a:t> (MPS)</a:t>
          </a:r>
        </a:p>
      </dsp:txBody>
      <dsp:txXfrm>
        <a:off x="2292095" y="1577"/>
        <a:ext cx="4870704" cy="1545103"/>
      </dsp:txXfrm>
    </dsp:sp>
    <dsp:sp modelId="{39BC46E5-DAE6-4366-975E-8B1D0FA2314C}">
      <dsp:nvSpPr>
        <dsp:cNvPr id="0" name=""/>
        <dsp:cNvSpPr/>
      </dsp:nvSpPr>
      <dsp:spPr>
        <a:xfrm>
          <a:off x="0" y="1942882"/>
          <a:ext cx="1790700" cy="419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60960" rIns="170688" bIns="60960" numCol="1" spcCol="1270" anchor="ctr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>
              <a:latin typeface="Maiandra GD" panose="020E0502030308020204" pitchFamily="34" charset="0"/>
            </a:rPr>
            <a:t>Jalur</a:t>
          </a:r>
          <a:endParaRPr lang="en-US" sz="2400" kern="1200" dirty="0">
            <a:latin typeface="Maiandra GD" panose="020E0502030308020204" pitchFamily="34" charset="0"/>
          </a:endParaRPr>
        </a:p>
      </dsp:txBody>
      <dsp:txXfrm>
        <a:off x="0" y="1942882"/>
        <a:ext cx="1790700" cy="419011"/>
      </dsp:txXfrm>
    </dsp:sp>
    <dsp:sp modelId="{9FF8B9B9-3FDE-43A0-8CFB-FE3970D78E15}">
      <dsp:nvSpPr>
        <dsp:cNvPr id="0" name=""/>
        <dsp:cNvSpPr/>
      </dsp:nvSpPr>
      <dsp:spPr>
        <a:xfrm>
          <a:off x="1790700" y="1563153"/>
          <a:ext cx="358140" cy="1178468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1997A1-EEE2-4770-BD31-B09B8D69E9FA}">
      <dsp:nvSpPr>
        <dsp:cNvPr id="0" name=""/>
        <dsp:cNvSpPr/>
      </dsp:nvSpPr>
      <dsp:spPr>
        <a:xfrm>
          <a:off x="2292096" y="1563153"/>
          <a:ext cx="4870704" cy="117846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err="1">
              <a:latin typeface="Maiandra GD" panose="020E0502030308020204" pitchFamily="34" charset="0"/>
            </a:rPr>
            <a:t>Fastrack</a:t>
          </a:r>
          <a:endParaRPr lang="en-US" sz="2400" b="1" kern="1200" dirty="0">
            <a:latin typeface="Maiandra GD" panose="020E0502030308020204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err="1">
              <a:latin typeface="Maiandra GD" panose="020E0502030308020204" pitchFamily="34" charset="0"/>
            </a:rPr>
            <a:t>Reguler</a:t>
          </a:r>
          <a:endParaRPr lang="en-US" sz="2400" b="1" kern="1200" dirty="0">
            <a:latin typeface="Maiandra GD" panose="020E0502030308020204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err="1">
              <a:latin typeface="Maiandra GD" panose="020E0502030308020204" pitchFamily="34" charset="0"/>
            </a:rPr>
            <a:t>Penyetaraan</a:t>
          </a:r>
          <a:endParaRPr lang="en-US" sz="2400" b="1" kern="1200" dirty="0">
            <a:latin typeface="Maiandra GD" panose="020E0502030308020204" pitchFamily="34" charset="0"/>
          </a:endParaRPr>
        </a:p>
      </dsp:txBody>
      <dsp:txXfrm>
        <a:off x="2292096" y="1563153"/>
        <a:ext cx="4870704" cy="117846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9AA8FEC-2F25-4A62-A59E-BFE0AE17F512}">
      <dsp:nvSpPr>
        <dsp:cNvPr id="0" name=""/>
        <dsp:cNvSpPr/>
      </dsp:nvSpPr>
      <dsp:spPr>
        <a:xfrm>
          <a:off x="5022" y="376683"/>
          <a:ext cx="2196145" cy="131768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latin typeface="Maiandra GD" panose="020E0502030308020204" pitchFamily="34" charset="0"/>
            </a:rPr>
            <a:t>1. </a:t>
          </a:r>
          <a:r>
            <a:rPr lang="en-US" sz="2000" kern="1200" dirty="0" err="1">
              <a:latin typeface="Maiandra GD" panose="020E0502030308020204" pitchFamily="34" charset="0"/>
            </a:rPr>
            <a:t>Persetujuan</a:t>
          </a:r>
          <a:r>
            <a:rPr lang="en-US" sz="2000" kern="1200" dirty="0">
              <a:latin typeface="Maiandra GD" panose="020E0502030308020204" pitchFamily="34" charset="0"/>
            </a:rPr>
            <a:t> DPA</a:t>
          </a:r>
        </a:p>
      </dsp:txBody>
      <dsp:txXfrm>
        <a:off x="5022" y="376683"/>
        <a:ext cx="2196145" cy="1317687"/>
      </dsp:txXfrm>
    </dsp:sp>
    <dsp:sp modelId="{F74210F5-2C3F-413D-9D2B-C1867B21AC5C}">
      <dsp:nvSpPr>
        <dsp:cNvPr id="0" name=""/>
        <dsp:cNvSpPr/>
      </dsp:nvSpPr>
      <dsp:spPr>
        <a:xfrm>
          <a:off x="2394428" y="763205"/>
          <a:ext cx="465582" cy="544643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Maiandra GD" panose="020E0502030308020204" pitchFamily="34" charset="0"/>
          </a:endParaRPr>
        </a:p>
      </dsp:txBody>
      <dsp:txXfrm>
        <a:off x="2394428" y="763205"/>
        <a:ext cx="465582" cy="544643"/>
      </dsp:txXfrm>
    </dsp:sp>
    <dsp:sp modelId="{E372D760-B23D-4873-8723-A04AAB2E9E59}">
      <dsp:nvSpPr>
        <dsp:cNvPr id="0" name=""/>
        <dsp:cNvSpPr/>
      </dsp:nvSpPr>
      <dsp:spPr>
        <a:xfrm>
          <a:off x="3079625" y="376683"/>
          <a:ext cx="2196145" cy="131768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latin typeface="Maiandra GD" panose="020E0502030308020204" pitchFamily="34" charset="0"/>
            </a:rPr>
            <a:t>2. </a:t>
          </a:r>
          <a:r>
            <a:rPr lang="en-US" sz="2000" kern="1200" dirty="0" err="1">
              <a:latin typeface="Maiandra GD" panose="020E0502030308020204" pitchFamily="34" charset="0"/>
            </a:rPr>
            <a:t>Pendaftaran</a:t>
          </a:r>
          <a:r>
            <a:rPr lang="en-US" sz="2000" kern="1200" dirty="0">
              <a:latin typeface="Maiandra GD" panose="020E0502030308020204" pitchFamily="34" charset="0"/>
            </a:rPr>
            <a:t> </a:t>
          </a:r>
          <a:r>
            <a:rPr lang="en-US" sz="2000" kern="1200" dirty="0" err="1">
              <a:latin typeface="Maiandra GD" panose="020E0502030308020204" pitchFamily="34" charset="0"/>
            </a:rPr>
            <a:t>ke</a:t>
          </a:r>
          <a:r>
            <a:rPr lang="en-US" sz="2000" kern="1200" dirty="0">
              <a:latin typeface="Maiandra GD" panose="020E0502030308020204" pitchFamily="34" charset="0"/>
            </a:rPr>
            <a:t> </a:t>
          </a:r>
          <a:r>
            <a:rPr lang="en-US" sz="2000" kern="1200" dirty="0" err="1">
              <a:latin typeface="Maiandra GD" panose="020E0502030308020204" pitchFamily="34" charset="0"/>
            </a:rPr>
            <a:t>Tendik</a:t>
          </a:r>
          <a:endParaRPr lang="en-US" sz="2000" kern="1200" dirty="0">
            <a:latin typeface="Maiandra GD" panose="020E0502030308020204" pitchFamily="34" charset="0"/>
          </a:endParaRPr>
        </a:p>
      </dsp:txBody>
      <dsp:txXfrm>
        <a:off x="3079625" y="376683"/>
        <a:ext cx="2196145" cy="1317687"/>
      </dsp:txXfrm>
    </dsp:sp>
    <dsp:sp modelId="{B5A26D3F-1B67-4C5A-9327-6289221EC32D}">
      <dsp:nvSpPr>
        <dsp:cNvPr id="0" name=""/>
        <dsp:cNvSpPr/>
      </dsp:nvSpPr>
      <dsp:spPr>
        <a:xfrm>
          <a:off x="5469031" y="763205"/>
          <a:ext cx="465582" cy="544643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Maiandra GD" panose="020E0502030308020204" pitchFamily="34" charset="0"/>
          </a:endParaRPr>
        </a:p>
      </dsp:txBody>
      <dsp:txXfrm>
        <a:off x="5469031" y="763205"/>
        <a:ext cx="465582" cy="544643"/>
      </dsp:txXfrm>
    </dsp:sp>
    <dsp:sp modelId="{B155B39B-D9A5-453B-8393-4CF4B1579952}">
      <dsp:nvSpPr>
        <dsp:cNvPr id="0" name=""/>
        <dsp:cNvSpPr/>
      </dsp:nvSpPr>
      <dsp:spPr>
        <a:xfrm>
          <a:off x="6154229" y="376683"/>
          <a:ext cx="2196145" cy="131768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latin typeface="Maiandra GD" panose="020E0502030308020204" pitchFamily="34" charset="0"/>
            </a:rPr>
            <a:t>3. </a:t>
          </a:r>
          <a:r>
            <a:rPr lang="en-US" sz="2000" kern="1200" dirty="0" err="1">
              <a:latin typeface="Maiandra GD" panose="020E0502030308020204" pitchFamily="34" charset="0"/>
            </a:rPr>
            <a:t>Verifikasi</a:t>
          </a:r>
          <a:r>
            <a:rPr lang="en-US" sz="2000" kern="1200" dirty="0">
              <a:latin typeface="Maiandra GD" panose="020E0502030308020204" pitchFamily="34" charset="0"/>
            </a:rPr>
            <a:t> data </a:t>
          </a:r>
          <a:r>
            <a:rPr lang="en-US" sz="2000" kern="1200" dirty="0" err="1">
              <a:latin typeface="Maiandra GD" panose="020E0502030308020204" pitchFamily="34" charset="0"/>
            </a:rPr>
            <a:t>oleh</a:t>
          </a:r>
          <a:r>
            <a:rPr lang="en-US" sz="2000" kern="1200" dirty="0">
              <a:latin typeface="Maiandra GD" panose="020E0502030308020204" pitchFamily="34" charset="0"/>
            </a:rPr>
            <a:t> </a:t>
          </a:r>
          <a:r>
            <a:rPr lang="en-US" sz="2000" kern="1200" dirty="0" err="1">
              <a:latin typeface="Maiandra GD" panose="020E0502030308020204" pitchFamily="34" charset="0"/>
            </a:rPr>
            <a:t>tendik</a:t>
          </a:r>
          <a:endParaRPr lang="en-US" sz="2000" kern="1200" dirty="0">
            <a:latin typeface="Maiandra GD" panose="020E0502030308020204" pitchFamily="34" charset="0"/>
          </a:endParaRPr>
        </a:p>
      </dsp:txBody>
      <dsp:txXfrm>
        <a:off x="6154229" y="376683"/>
        <a:ext cx="2196145" cy="1317687"/>
      </dsp:txXfrm>
    </dsp:sp>
    <dsp:sp modelId="{772240F9-44AF-49E6-8D04-B24DCEC99761}">
      <dsp:nvSpPr>
        <dsp:cNvPr id="0" name=""/>
        <dsp:cNvSpPr/>
      </dsp:nvSpPr>
      <dsp:spPr>
        <a:xfrm>
          <a:off x="8543634" y="763205"/>
          <a:ext cx="465582" cy="544643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Maiandra GD" panose="020E0502030308020204" pitchFamily="34" charset="0"/>
          </a:endParaRPr>
        </a:p>
      </dsp:txBody>
      <dsp:txXfrm>
        <a:off x="8543634" y="763205"/>
        <a:ext cx="465582" cy="544643"/>
      </dsp:txXfrm>
    </dsp:sp>
    <dsp:sp modelId="{3DC5CA92-2FDB-41E2-B366-AC0CFFAF5AB7}">
      <dsp:nvSpPr>
        <dsp:cNvPr id="0" name=""/>
        <dsp:cNvSpPr/>
      </dsp:nvSpPr>
      <dsp:spPr>
        <a:xfrm>
          <a:off x="9228832" y="376683"/>
          <a:ext cx="2196145" cy="131768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latin typeface="Maiandra GD" panose="020E0502030308020204" pitchFamily="34" charset="0"/>
            </a:rPr>
            <a:t>4. </a:t>
          </a:r>
          <a:r>
            <a:rPr lang="en-US" sz="2000" kern="1200" dirty="0" err="1">
              <a:latin typeface="Maiandra GD" panose="020E0502030308020204" pitchFamily="34" charset="0"/>
            </a:rPr>
            <a:t>Verifikasi</a:t>
          </a:r>
          <a:r>
            <a:rPr lang="en-US" sz="2000" kern="1200" dirty="0">
              <a:latin typeface="Maiandra GD" panose="020E0502030308020204" pitchFamily="34" charset="0"/>
            </a:rPr>
            <a:t> data </a:t>
          </a:r>
          <a:r>
            <a:rPr lang="en-US" sz="2000" kern="1200" dirty="0" err="1">
              <a:latin typeface="Maiandra GD" panose="020E0502030308020204" pitchFamily="34" charset="0"/>
            </a:rPr>
            <a:t>oleh</a:t>
          </a:r>
          <a:r>
            <a:rPr lang="en-US" sz="2000" kern="1200" dirty="0">
              <a:latin typeface="Maiandra GD" panose="020E0502030308020204" pitchFamily="34" charset="0"/>
            </a:rPr>
            <a:t> </a:t>
          </a:r>
          <a:r>
            <a:rPr lang="en-US" sz="2000" kern="1200" dirty="0" err="1">
              <a:latin typeface="Maiandra GD" panose="020E0502030308020204" pitchFamily="34" charset="0"/>
            </a:rPr>
            <a:t>tim</a:t>
          </a:r>
          <a:r>
            <a:rPr lang="en-US" sz="2000" kern="1200" dirty="0">
              <a:latin typeface="Maiandra GD" panose="020E0502030308020204" pitchFamily="34" charset="0"/>
            </a:rPr>
            <a:t> TA</a:t>
          </a:r>
        </a:p>
      </dsp:txBody>
      <dsp:txXfrm>
        <a:off x="9228832" y="376683"/>
        <a:ext cx="2196145" cy="1317687"/>
      </dsp:txXfrm>
    </dsp:sp>
    <dsp:sp modelId="{8BB0F3A1-2A18-4C3D-BC12-E18B930AB522}">
      <dsp:nvSpPr>
        <dsp:cNvPr id="0" name=""/>
        <dsp:cNvSpPr/>
      </dsp:nvSpPr>
      <dsp:spPr>
        <a:xfrm rot="5400000">
          <a:off x="10094113" y="1848101"/>
          <a:ext cx="465582" cy="544643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Maiandra GD" panose="020E0502030308020204" pitchFamily="34" charset="0"/>
          </a:endParaRPr>
        </a:p>
      </dsp:txBody>
      <dsp:txXfrm rot="5400000">
        <a:off x="10094113" y="1848101"/>
        <a:ext cx="465582" cy="544643"/>
      </dsp:txXfrm>
    </dsp:sp>
    <dsp:sp modelId="{C8DE5108-6250-4D97-BADF-82ACD7E126F1}">
      <dsp:nvSpPr>
        <dsp:cNvPr id="0" name=""/>
        <dsp:cNvSpPr/>
      </dsp:nvSpPr>
      <dsp:spPr>
        <a:xfrm>
          <a:off x="9228832" y="2572829"/>
          <a:ext cx="2196145" cy="131768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latin typeface="Maiandra GD" panose="020E0502030308020204" pitchFamily="34" charset="0"/>
            </a:rPr>
            <a:t>5. </a:t>
          </a:r>
          <a:r>
            <a:rPr lang="en-US" sz="2000" kern="1200" dirty="0" err="1">
              <a:latin typeface="Maiandra GD" panose="020E0502030308020204" pitchFamily="34" charset="0"/>
            </a:rPr>
            <a:t>Rapat</a:t>
          </a:r>
          <a:r>
            <a:rPr lang="en-US" sz="2000" kern="1200" dirty="0">
              <a:latin typeface="Maiandra GD" panose="020E0502030308020204" pitchFamily="34" charset="0"/>
            </a:rPr>
            <a:t> </a:t>
          </a:r>
          <a:r>
            <a:rPr lang="en-US" sz="2000" kern="1200" dirty="0" err="1">
              <a:latin typeface="Maiandra GD" panose="020E0502030308020204" pitchFamily="34" charset="0"/>
            </a:rPr>
            <a:t>penentuan</a:t>
          </a:r>
          <a:r>
            <a:rPr lang="en-US" sz="2000" kern="1200" dirty="0">
              <a:latin typeface="Maiandra GD" panose="020E0502030308020204" pitchFamily="34" charset="0"/>
            </a:rPr>
            <a:t> </a:t>
          </a:r>
          <a:r>
            <a:rPr lang="en-US" sz="2000" kern="1200" dirty="0" err="1">
              <a:latin typeface="Maiandra GD" panose="020E0502030308020204" pitchFamily="34" charset="0"/>
            </a:rPr>
            <a:t>dosen</a:t>
          </a:r>
          <a:r>
            <a:rPr lang="en-US" sz="2000" kern="1200" dirty="0">
              <a:latin typeface="Maiandra GD" panose="020E0502030308020204" pitchFamily="34" charset="0"/>
            </a:rPr>
            <a:t> </a:t>
          </a:r>
          <a:r>
            <a:rPr lang="en-US" sz="2000" kern="1200" dirty="0" err="1">
              <a:latin typeface="Maiandra GD" panose="020E0502030308020204" pitchFamily="34" charset="0"/>
            </a:rPr>
            <a:t>pembimbing</a:t>
          </a:r>
          <a:endParaRPr lang="en-US" sz="2000" kern="1200" dirty="0">
            <a:latin typeface="Maiandra GD" panose="020E0502030308020204" pitchFamily="34" charset="0"/>
          </a:endParaRPr>
        </a:p>
      </dsp:txBody>
      <dsp:txXfrm>
        <a:off x="9228832" y="2572829"/>
        <a:ext cx="2196145" cy="1317687"/>
      </dsp:txXfrm>
    </dsp:sp>
    <dsp:sp modelId="{5428A5A1-F894-47CB-A23B-D42826E374D7}">
      <dsp:nvSpPr>
        <dsp:cNvPr id="0" name=""/>
        <dsp:cNvSpPr/>
      </dsp:nvSpPr>
      <dsp:spPr>
        <a:xfrm rot="10800000">
          <a:off x="8569988" y="2959350"/>
          <a:ext cx="465582" cy="544643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Maiandra GD" panose="020E0502030308020204" pitchFamily="34" charset="0"/>
          </a:endParaRPr>
        </a:p>
      </dsp:txBody>
      <dsp:txXfrm rot="10800000">
        <a:off x="8569988" y="2959350"/>
        <a:ext cx="465582" cy="544643"/>
      </dsp:txXfrm>
    </dsp:sp>
    <dsp:sp modelId="{3B930989-A321-47E5-9465-E203CF15AC40}">
      <dsp:nvSpPr>
        <dsp:cNvPr id="0" name=""/>
        <dsp:cNvSpPr/>
      </dsp:nvSpPr>
      <dsp:spPr>
        <a:xfrm>
          <a:off x="6154229" y="2572829"/>
          <a:ext cx="2196145" cy="131768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latin typeface="Maiandra GD" panose="020E0502030308020204" pitchFamily="34" charset="0"/>
            </a:rPr>
            <a:t>6. </a:t>
          </a:r>
          <a:r>
            <a:rPr lang="en-US" sz="2000" kern="1200" dirty="0" err="1">
              <a:latin typeface="Maiandra GD" panose="020E0502030308020204" pitchFamily="34" charset="0"/>
            </a:rPr>
            <a:t>Pengumuman</a:t>
          </a:r>
          <a:endParaRPr lang="en-US" sz="2000" kern="1200" dirty="0">
            <a:latin typeface="Maiandra GD" panose="020E0502030308020204" pitchFamily="34" charset="0"/>
          </a:endParaRPr>
        </a:p>
      </dsp:txBody>
      <dsp:txXfrm>
        <a:off x="6154229" y="2572829"/>
        <a:ext cx="2196145" cy="1317687"/>
      </dsp:txXfrm>
    </dsp:sp>
    <dsp:sp modelId="{66CB725B-623C-42F2-944A-CB2AA788DE84}">
      <dsp:nvSpPr>
        <dsp:cNvPr id="0" name=""/>
        <dsp:cNvSpPr/>
      </dsp:nvSpPr>
      <dsp:spPr>
        <a:xfrm rot="10800000">
          <a:off x="5495385" y="2959350"/>
          <a:ext cx="465582" cy="544643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Maiandra GD" panose="020E0502030308020204" pitchFamily="34" charset="0"/>
          </a:endParaRPr>
        </a:p>
      </dsp:txBody>
      <dsp:txXfrm rot="10800000">
        <a:off x="5495385" y="2959350"/>
        <a:ext cx="465582" cy="544643"/>
      </dsp:txXfrm>
    </dsp:sp>
    <dsp:sp modelId="{CBF7AD07-1EC6-4580-BAE9-447AEF0A2904}">
      <dsp:nvSpPr>
        <dsp:cNvPr id="0" name=""/>
        <dsp:cNvSpPr/>
      </dsp:nvSpPr>
      <dsp:spPr>
        <a:xfrm>
          <a:off x="3079625" y="2572829"/>
          <a:ext cx="2196145" cy="131768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latin typeface="Maiandra GD" panose="020E0502030308020204" pitchFamily="34" charset="0"/>
            </a:rPr>
            <a:t>7. </a:t>
          </a:r>
          <a:r>
            <a:rPr lang="en-US" sz="2000" kern="1200" dirty="0" err="1">
              <a:latin typeface="Maiandra GD" panose="020E0502030308020204" pitchFamily="34" charset="0"/>
            </a:rPr>
            <a:t>Persiapan</a:t>
          </a:r>
          <a:r>
            <a:rPr lang="en-US" sz="2000" kern="1200" dirty="0">
              <a:latin typeface="Maiandra GD" panose="020E0502030308020204" pitchFamily="34" charset="0"/>
            </a:rPr>
            <a:t> </a:t>
          </a:r>
          <a:r>
            <a:rPr lang="en-US" sz="2000" kern="1200" dirty="0" err="1">
              <a:latin typeface="Maiandra GD" panose="020E0502030308020204" pitchFamily="34" charset="0"/>
            </a:rPr>
            <a:t>bimbingan</a:t>
          </a:r>
          <a:endParaRPr lang="en-US" sz="2000" kern="1200" dirty="0">
            <a:latin typeface="Maiandra GD" panose="020E0502030308020204" pitchFamily="34" charset="0"/>
          </a:endParaRPr>
        </a:p>
      </dsp:txBody>
      <dsp:txXfrm>
        <a:off x="3079625" y="2572829"/>
        <a:ext cx="2196145" cy="1317687"/>
      </dsp:txXfrm>
    </dsp:sp>
    <dsp:sp modelId="{2F97F589-12F8-4C49-A79C-50F776826414}">
      <dsp:nvSpPr>
        <dsp:cNvPr id="0" name=""/>
        <dsp:cNvSpPr/>
      </dsp:nvSpPr>
      <dsp:spPr>
        <a:xfrm rot="10800000">
          <a:off x="2420782" y="2959350"/>
          <a:ext cx="465582" cy="544643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Maiandra GD" panose="020E0502030308020204" pitchFamily="34" charset="0"/>
          </a:endParaRPr>
        </a:p>
      </dsp:txBody>
      <dsp:txXfrm rot="10800000">
        <a:off x="2420782" y="2959350"/>
        <a:ext cx="465582" cy="544643"/>
      </dsp:txXfrm>
    </dsp:sp>
    <dsp:sp modelId="{D4FF32F8-DDFE-40A6-AEDF-8FB0A35DFAB2}">
      <dsp:nvSpPr>
        <dsp:cNvPr id="0" name=""/>
        <dsp:cNvSpPr/>
      </dsp:nvSpPr>
      <dsp:spPr>
        <a:xfrm>
          <a:off x="5022" y="2572829"/>
          <a:ext cx="2196145" cy="131768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latin typeface="Maiandra GD" panose="020E0502030308020204" pitchFamily="34" charset="0"/>
            </a:rPr>
            <a:t>8. </a:t>
          </a:r>
          <a:r>
            <a:rPr lang="en-US" sz="2000" kern="1200" dirty="0" err="1">
              <a:latin typeface="Maiandra GD" panose="020E0502030308020204" pitchFamily="34" charset="0"/>
            </a:rPr>
            <a:t>Kesepakatan</a:t>
          </a:r>
          <a:r>
            <a:rPr lang="en-US" sz="2000" kern="1200" dirty="0">
              <a:latin typeface="Maiandra GD" panose="020E0502030308020204" pitchFamily="34" charset="0"/>
            </a:rPr>
            <a:t> </a:t>
          </a:r>
          <a:r>
            <a:rPr lang="en-US" sz="2000" kern="1200" dirty="0" err="1">
              <a:latin typeface="Maiandra GD" panose="020E0502030308020204" pitchFamily="34" charset="0"/>
            </a:rPr>
            <a:t>bimbingan</a:t>
          </a:r>
          <a:endParaRPr lang="en-US" sz="2000" kern="1200" dirty="0">
            <a:latin typeface="Maiandra GD" panose="020E0502030308020204" pitchFamily="34" charset="0"/>
          </a:endParaRPr>
        </a:p>
      </dsp:txBody>
      <dsp:txXfrm>
        <a:off x="5022" y="2572829"/>
        <a:ext cx="2196145" cy="1317687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706E707-620C-4F5D-B05D-A974A759ABA3}">
      <dsp:nvSpPr>
        <dsp:cNvPr id="0" name=""/>
        <dsp:cNvSpPr/>
      </dsp:nvSpPr>
      <dsp:spPr>
        <a:xfrm>
          <a:off x="1144696" y="714"/>
          <a:ext cx="2285107" cy="137106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latin typeface="Maiandra GD" panose="020E0502030308020204" pitchFamily="34" charset="0"/>
            </a:rPr>
            <a:t>1. </a:t>
          </a:r>
          <a:r>
            <a:rPr lang="en-US" sz="2400" kern="1200" dirty="0" err="1">
              <a:latin typeface="Maiandra GD" panose="020E0502030308020204" pitchFamily="34" charset="0"/>
            </a:rPr>
            <a:t>Pengajuan</a:t>
          </a:r>
          <a:r>
            <a:rPr lang="en-US" sz="2400" kern="1200" dirty="0">
              <a:latin typeface="Maiandra GD" panose="020E0502030308020204" pitchFamily="34" charset="0"/>
            </a:rPr>
            <a:t> </a:t>
          </a:r>
          <a:r>
            <a:rPr lang="en-US" sz="2400" kern="1200" dirty="0" err="1">
              <a:latin typeface="Maiandra GD" panose="020E0502030308020204" pitchFamily="34" charset="0"/>
            </a:rPr>
            <a:t>izin</a:t>
          </a:r>
          <a:r>
            <a:rPr lang="en-US" sz="2400" kern="1200" dirty="0">
              <a:latin typeface="Maiandra GD" panose="020E0502030308020204" pitchFamily="34" charset="0"/>
            </a:rPr>
            <a:t> PKN</a:t>
          </a:r>
        </a:p>
      </dsp:txBody>
      <dsp:txXfrm>
        <a:off x="1144696" y="714"/>
        <a:ext cx="2285107" cy="1371064"/>
      </dsp:txXfrm>
    </dsp:sp>
    <dsp:sp modelId="{5D11FAE3-5F76-4606-961C-1B3081978EAF}">
      <dsp:nvSpPr>
        <dsp:cNvPr id="0" name=""/>
        <dsp:cNvSpPr/>
      </dsp:nvSpPr>
      <dsp:spPr>
        <a:xfrm>
          <a:off x="3630893" y="402893"/>
          <a:ext cx="484442" cy="566706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>
            <a:latin typeface="Maiandra GD" panose="020E0502030308020204" pitchFamily="34" charset="0"/>
          </a:endParaRPr>
        </a:p>
      </dsp:txBody>
      <dsp:txXfrm>
        <a:off x="3630893" y="402893"/>
        <a:ext cx="484442" cy="566706"/>
      </dsp:txXfrm>
    </dsp:sp>
    <dsp:sp modelId="{727A7E2E-4ACB-4CF0-B3FF-5DC92313BC5F}">
      <dsp:nvSpPr>
        <dsp:cNvPr id="0" name=""/>
        <dsp:cNvSpPr/>
      </dsp:nvSpPr>
      <dsp:spPr>
        <a:xfrm>
          <a:off x="4343846" y="714"/>
          <a:ext cx="2285107" cy="137106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latin typeface="Maiandra GD" panose="020E0502030308020204" pitchFamily="34" charset="0"/>
            </a:rPr>
            <a:t>2. </a:t>
          </a:r>
          <a:r>
            <a:rPr lang="en-US" sz="2400" kern="1200" dirty="0" err="1">
              <a:latin typeface="Maiandra GD" panose="020E0502030308020204" pitchFamily="34" charset="0"/>
            </a:rPr>
            <a:t>Penyerahan</a:t>
          </a:r>
          <a:r>
            <a:rPr lang="en-US" sz="2400" kern="1200" dirty="0">
              <a:latin typeface="Maiandra GD" panose="020E0502030308020204" pitchFamily="34" charset="0"/>
            </a:rPr>
            <a:t> </a:t>
          </a:r>
          <a:r>
            <a:rPr lang="en-US" sz="2400" kern="1200" dirty="0" err="1">
              <a:latin typeface="Maiandra GD" panose="020E0502030308020204" pitchFamily="34" charset="0"/>
            </a:rPr>
            <a:t>borang</a:t>
          </a:r>
          <a:r>
            <a:rPr lang="en-US" sz="2400" kern="1200" dirty="0">
              <a:latin typeface="Maiandra GD" panose="020E0502030308020204" pitchFamily="34" charset="0"/>
            </a:rPr>
            <a:t> </a:t>
          </a:r>
          <a:r>
            <a:rPr lang="en-US" sz="2400" kern="1200" dirty="0" err="1">
              <a:latin typeface="Maiandra GD" panose="020E0502030308020204" pitchFamily="34" charset="0"/>
            </a:rPr>
            <a:t>ke</a:t>
          </a:r>
          <a:r>
            <a:rPr lang="en-US" sz="2400" kern="1200" dirty="0">
              <a:latin typeface="Maiandra GD" panose="020E0502030308020204" pitchFamily="34" charset="0"/>
            </a:rPr>
            <a:t> </a:t>
          </a:r>
          <a:r>
            <a:rPr lang="en-US" sz="2400" kern="1200" dirty="0" err="1">
              <a:latin typeface="Maiandra GD" panose="020E0502030308020204" pitchFamily="34" charset="0"/>
            </a:rPr>
            <a:t>tendik</a:t>
          </a:r>
          <a:endParaRPr lang="en-US" sz="2400" kern="1200" dirty="0">
            <a:latin typeface="Maiandra GD" panose="020E0502030308020204" pitchFamily="34" charset="0"/>
          </a:endParaRPr>
        </a:p>
      </dsp:txBody>
      <dsp:txXfrm>
        <a:off x="4343846" y="714"/>
        <a:ext cx="2285107" cy="1371064"/>
      </dsp:txXfrm>
    </dsp:sp>
    <dsp:sp modelId="{55EF5D58-E11B-4C9F-957A-E2F55DC6C91B}">
      <dsp:nvSpPr>
        <dsp:cNvPr id="0" name=""/>
        <dsp:cNvSpPr/>
      </dsp:nvSpPr>
      <dsp:spPr>
        <a:xfrm>
          <a:off x="6830042" y="402893"/>
          <a:ext cx="484442" cy="566706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>
            <a:latin typeface="Maiandra GD" panose="020E0502030308020204" pitchFamily="34" charset="0"/>
          </a:endParaRPr>
        </a:p>
      </dsp:txBody>
      <dsp:txXfrm>
        <a:off x="6830042" y="402893"/>
        <a:ext cx="484442" cy="566706"/>
      </dsp:txXfrm>
    </dsp:sp>
    <dsp:sp modelId="{B8B3438F-6590-4896-9447-5D107259BBC9}">
      <dsp:nvSpPr>
        <dsp:cNvPr id="0" name=""/>
        <dsp:cNvSpPr/>
      </dsp:nvSpPr>
      <dsp:spPr>
        <a:xfrm>
          <a:off x="7542996" y="714"/>
          <a:ext cx="2285107" cy="137106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latin typeface="Maiandra GD" panose="020E0502030308020204" pitchFamily="34" charset="0"/>
            </a:rPr>
            <a:t>3. </a:t>
          </a:r>
          <a:r>
            <a:rPr lang="en-US" sz="2400" kern="1200" dirty="0" err="1">
              <a:latin typeface="Maiandra GD" panose="020E0502030308020204" pitchFamily="34" charset="0"/>
            </a:rPr>
            <a:t>Permohonan</a:t>
          </a:r>
          <a:r>
            <a:rPr lang="en-US" sz="2400" kern="1200" dirty="0">
              <a:latin typeface="Maiandra GD" panose="020E0502030308020204" pitchFamily="34" charset="0"/>
            </a:rPr>
            <a:t> </a:t>
          </a:r>
          <a:r>
            <a:rPr lang="en-US" sz="2400" kern="1200" dirty="0" err="1">
              <a:latin typeface="Maiandra GD" panose="020E0502030308020204" pitchFamily="34" charset="0"/>
            </a:rPr>
            <a:t>surat</a:t>
          </a:r>
          <a:r>
            <a:rPr lang="en-US" sz="2400" kern="1200" dirty="0">
              <a:latin typeface="Maiandra GD" panose="020E0502030308020204" pitchFamily="34" charset="0"/>
            </a:rPr>
            <a:t> </a:t>
          </a:r>
          <a:r>
            <a:rPr lang="en-US" sz="2400" kern="1200" dirty="0" err="1">
              <a:latin typeface="Maiandra GD" panose="020E0502030308020204" pitchFamily="34" charset="0"/>
            </a:rPr>
            <a:t>izin</a:t>
          </a:r>
          <a:r>
            <a:rPr lang="en-US" sz="2400" kern="1200" dirty="0">
              <a:latin typeface="Maiandra GD" panose="020E0502030308020204" pitchFamily="34" charset="0"/>
            </a:rPr>
            <a:t> PKN </a:t>
          </a:r>
          <a:r>
            <a:rPr lang="en-US" sz="2400" kern="1200" dirty="0" err="1">
              <a:latin typeface="Maiandra GD" panose="020E0502030308020204" pitchFamily="34" charset="0"/>
            </a:rPr>
            <a:t>kepada</a:t>
          </a:r>
          <a:r>
            <a:rPr lang="en-US" sz="2400" kern="1200" dirty="0">
              <a:latin typeface="Maiandra GD" panose="020E0502030308020204" pitchFamily="34" charset="0"/>
            </a:rPr>
            <a:t> Wakil </a:t>
          </a:r>
          <a:r>
            <a:rPr lang="en-US" sz="2400" kern="1200" dirty="0" err="1">
              <a:latin typeface="Maiandra GD" panose="020E0502030308020204" pitchFamily="34" charset="0"/>
            </a:rPr>
            <a:t>Dekan</a:t>
          </a:r>
          <a:r>
            <a:rPr lang="en-US" sz="2400" kern="1200" dirty="0">
              <a:latin typeface="Maiandra GD" panose="020E0502030308020204" pitchFamily="34" charset="0"/>
            </a:rPr>
            <a:t> I</a:t>
          </a:r>
        </a:p>
      </dsp:txBody>
      <dsp:txXfrm>
        <a:off x="7542996" y="714"/>
        <a:ext cx="2285107" cy="1371064"/>
      </dsp:txXfrm>
    </dsp:sp>
    <dsp:sp modelId="{4ED5B097-E0DD-491B-ACAF-577B192AD539}">
      <dsp:nvSpPr>
        <dsp:cNvPr id="0" name=""/>
        <dsp:cNvSpPr/>
      </dsp:nvSpPr>
      <dsp:spPr>
        <a:xfrm rot="5400000">
          <a:off x="8443328" y="1640600"/>
          <a:ext cx="484442" cy="566706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>
            <a:latin typeface="Maiandra GD" panose="020E0502030308020204" pitchFamily="34" charset="0"/>
          </a:endParaRPr>
        </a:p>
      </dsp:txBody>
      <dsp:txXfrm rot="5400000">
        <a:off x="8443328" y="1640600"/>
        <a:ext cx="484442" cy="566706"/>
      </dsp:txXfrm>
    </dsp:sp>
    <dsp:sp modelId="{F7EBE860-1620-45DC-BF57-1FC1F24BEF15}">
      <dsp:nvSpPr>
        <dsp:cNvPr id="0" name=""/>
        <dsp:cNvSpPr/>
      </dsp:nvSpPr>
      <dsp:spPr>
        <a:xfrm>
          <a:off x="7542996" y="2285821"/>
          <a:ext cx="2285107" cy="137106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latin typeface="Maiandra GD" panose="020E0502030308020204" pitchFamily="34" charset="0"/>
            </a:rPr>
            <a:t>4. </a:t>
          </a:r>
          <a:r>
            <a:rPr lang="en-US" sz="2400" kern="1200" dirty="0" err="1">
              <a:latin typeface="Maiandra GD" panose="020E0502030308020204" pitchFamily="34" charset="0"/>
            </a:rPr>
            <a:t>Penyerahan</a:t>
          </a:r>
          <a:r>
            <a:rPr lang="en-US" sz="2400" kern="1200" dirty="0">
              <a:latin typeface="Maiandra GD" panose="020E0502030308020204" pitchFamily="34" charset="0"/>
            </a:rPr>
            <a:t> </a:t>
          </a:r>
          <a:r>
            <a:rPr lang="en-US" sz="2400" kern="1200" dirty="0" err="1">
              <a:latin typeface="Maiandra GD" panose="020E0502030308020204" pitchFamily="34" charset="0"/>
            </a:rPr>
            <a:t>permohonan</a:t>
          </a:r>
          <a:r>
            <a:rPr lang="en-US" sz="2400" kern="1200" dirty="0">
              <a:latin typeface="Maiandra GD" panose="020E0502030308020204" pitchFamily="34" charset="0"/>
            </a:rPr>
            <a:t> </a:t>
          </a:r>
          <a:r>
            <a:rPr lang="en-US" sz="2400" kern="1200" dirty="0" err="1">
              <a:latin typeface="Maiandra GD" panose="020E0502030308020204" pitchFamily="34" charset="0"/>
            </a:rPr>
            <a:t>surat</a:t>
          </a:r>
          <a:r>
            <a:rPr lang="en-US" sz="2400" kern="1200" dirty="0">
              <a:latin typeface="Maiandra GD" panose="020E0502030308020204" pitchFamily="34" charset="0"/>
            </a:rPr>
            <a:t> </a:t>
          </a:r>
          <a:r>
            <a:rPr lang="en-US" sz="2400" kern="1200" dirty="0" err="1">
              <a:latin typeface="Maiandra GD" panose="020E0502030308020204" pitchFamily="34" charset="0"/>
            </a:rPr>
            <a:t>izin</a:t>
          </a:r>
          <a:r>
            <a:rPr lang="en-US" sz="2400" kern="1200" dirty="0">
              <a:latin typeface="Maiandra GD" panose="020E0502030308020204" pitchFamily="34" charset="0"/>
            </a:rPr>
            <a:t> PKN </a:t>
          </a:r>
          <a:r>
            <a:rPr lang="en-US" sz="2400" kern="1200" dirty="0" err="1">
              <a:latin typeface="Maiandra GD" panose="020E0502030308020204" pitchFamily="34" charset="0"/>
            </a:rPr>
            <a:t>ke</a:t>
          </a:r>
          <a:r>
            <a:rPr lang="en-US" sz="2400" kern="1200" dirty="0">
              <a:latin typeface="Maiandra GD" panose="020E0502030308020204" pitchFamily="34" charset="0"/>
            </a:rPr>
            <a:t> </a:t>
          </a:r>
          <a:r>
            <a:rPr lang="en-US" sz="2400" kern="1200" dirty="0" err="1">
              <a:latin typeface="Maiandra GD" panose="020E0502030308020204" pitchFamily="34" charset="0"/>
            </a:rPr>
            <a:t>lokasi</a:t>
          </a:r>
          <a:r>
            <a:rPr lang="en-US" sz="2400" kern="1200" dirty="0">
              <a:latin typeface="Maiandra GD" panose="020E0502030308020204" pitchFamily="34" charset="0"/>
            </a:rPr>
            <a:t> PKN</a:t>
          </a:r>
        </a:p>
      </dsp:txBody>
      <dsp:txXfrm>
        <a:off x="7542996" y="2285821"/>
        <a:ext cx="2285107" cy="1371064"/>
      </dsp:txXfrm>
    </dsp:sp>
    <dsp:sp modelId="{12B90563-2CD2-4544-95EC-43E8E66F82D6}">
      <dsp:nvSpPr>
        <dsp:cNvPr id="0" name=""/>
        <dsp:cNvSpPr/>
      </dsp:nvSpPr>
      <dsp:spPr>
        <a:xfrm rot="10800000">
          <a:off x="6857464" y="2688000"/>
          <a:ext cx="484442" cy="566706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>
            <a:latin typeface="Maiandra GD" panose="020E0502030308020204" pitchFamily="34" charset="0"/>
          </a:endParaRPr>
        </a:p>
      </dsp:txBody>
      <dsp:txXfrm rot="10800000">
        <a:off x="6857464" y="2688000"/>
        <a:ext cx="484442" cy="566706"/>
      </dsp:txXfrm>
    </dsp:sp>
    <dsp:sp modelId="{D8F547E6-1B90-4CE6-9A15-EBBAE97E7B4F}">
      <dsp:nvSpPr>
        <dsp:cNvPr id="0" name=""/>
        <dsp:cNvSpPr/>
      </dsp:nvSpPr>
      <dsp:spPr>
        <a:xfrm>
          <a:off x="4343846" y="2285821"/>
          <a:ext cx="2285107" cy="137106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latin typeface="Maiandra GD" panose="020E0502030308020204" pitchFamily="34" charset="0"/>
            </a:rPr>
            <a:t>5. </a:t>
          </a:r>
          <a:r>
            <a:rPr lang="en-US" sz="2400" kern="1200" dirty="0" err="1">
              <a:latin typeface="Maiandra GD" panose="020E0502030308020204" pitchFamily="34" charset="0"/>
            </a:rPr>
            <a:t>Pelaksanaan</a:t>
          </a:r>
          <a:r>
            <a:rPr lang="en-US" sz="2400" kern="1200" dirty="0">
              <a:latin typeface="Maiandra GD" panose="020E0502030308020204" pitchFamily="34" charset="0"/>
            </a:rPr>
            <a:t> PKN di </a:t>
          </a:r>
          <a:r>
            <a:rPr lang="en-US" sz="2400" kern="1200" dirty="0" err="1">
              <a:latin typeface="Maiandra GD" panose="020E0502030308020204" pitchFamily="34" charset="0"/>
            </a:rPr>
            <a:t>lokasi</a:t>
          </a:r>
          <a:r>
            <a:rPr lang="en-US" sz="2400" kern="1200" dirty="0">
              <a:latin typeface="Maiandra GD" panose="020E0502030308020204" pitchFamily="34" charset="0"/>
            </a:rPr>
            <a:t> PKN</a:t>
          </a:r>
        </a:p>
      </dsp:txBody>
      <dsp:txXfrm>
        <a:off x="4343846" y="2285821"/>
        <a:ext cx="2285107" cy="1371064"/>
      </dsp:txXfrm>
    </dsp:sp>
    <dsp:sp modelId="{84DD44D4-3CAB-434E-90FA-0E3129C2B3C1}">
      <dsp:nvSpPr>
        <dsp:cNvPr id="0" name=""/>
        <dsp:cNvSpPr/>
      </dsp:nvSpPr>
      <dsp:spPr>
        <a:xfrm rot="10800000">
          <a:off x="3658314" y="2688000"/>
          <a:ext cx="484442" cy="566706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>
            <a:latin typeface="Maiandra GD" panose="020E0502030308020204" pitchFamily="34" charset="0"/>
          </a:endParaRPr>
        </a:p>
      </dsp:txBody>
      <dsp:txXfrm rot="10800000">
        <a:off x="3658314" y="2688000"/>
        <a:ext cx="484442" cy="566706"/>
      </dsp:txXfrm>
    </dsp:sp>
    <dsp:sp modelId="{F942602C-C49A-4804-99D6-67297083999D}">
      <dsp:nvSpPr>
        <dsp:cNvPr id="0" name=""/>
        <dsp:cNvSpPr/>
      </dsp:nvSpPr>
      <dsp:spPr>
        <a:xfrm>
          <a:off x="1144696" y="2285821"/>
          <a:ext cx="2285107" cy="137106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latin typeface="Maiandra GD" panose="020E0502030308020204" pitchFamily="34" charset="0"/>
            </a:rPr>
            <a:t>6. </a:t>
          </a:r>
          <a:r>
            <a:rPr lang="en-US" sz="2400" kern="1200" dirty="0" err="1">
              <a:latin typeface="Maiandra GD" panose="020E0502030308020204" pitchFamily="34" charset="0"/>
            </a:rPr>
            <a:t>Akhir</a:t>
          </a:r>
          <a:r>
            <a:rPr lang="en-US" sz="2400" kern="1200" dirty="0">
              <a:latin typeface="Maiandra GD" panose="020E0502030308020204" pitchFamily="34" charset="0"/>
            </a:rPr>
            <a:t> </a:t>
          </a:r>
          <a:r>
            <a:rPr lang="en-US" sz="2400" kern="1200" dirty="0" err="1">
              <a:latin typeface="Maiandra GD" panose="020E0502030308020204" pitchFamily="34" charset="0"/>
            </a:rPr>
            <a:t>pelaksanaan</a:t>
          </a:r>
          <a:r>
            <a:rPr lang="en-US" sz="2400" kern="1200" dirty="0">
              <a:latin typeface="Maiandra GD" panose="020E0502030308020204" pitchFamily="34" charset="0"/>
            </a:rPr>
            <a:t> PKN</a:t>
          </a:r>
        </a:p>
      </dsp:txBody>
      <dsp:txXfrm>
        <a:off x="1144696" y="2285821"/>
        <a:ext cx="2285107" cy="1371064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AADAA42-F285-4300-BC36-97CF6B0F5DF2}">
      <dsp:nvSpPr>
        <dsp:cNvPr id="0" name=""/>
        <dsp:cNvSpPr/>
      </dsp:nvSpPr>
      <dsp:spPr>
        <a:xfrm>
          <a:off x="1327933" y="1666"/>
          <a:ext cx="2188666" cy="131319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latin typeface="Maiandra GD" panose="020E0502030308020204" pitchFamily="34" charset="0"/>
            </a:rPr>
            <a:t>1. </a:t>
          </a:r>
          <a:r>
            <a:rPr lang="en-US" sz="2400" kern="1200" dirty="0" err="1">
              <a:latin typeface="Maiandra GD" panose="020E0502030308020204" pitchFamily="34" charset="0"/>
            </a:rPr>
            <a:t>Persetujuan</a:t>
          </a:r>
          <a:r>
            <a:rPr lang="en-US" sz="2400" kern="1200" dirty="0">
              <a:latin typeface="Maiandra GD" panose="020E0502030308020204" pitchFamily="34" charset="0"/>
            </a:rPr>
            <a:t> </a:t>
          </a:r>
          <a:r>
            <a:rPr lang="en-US" sz="2400" kern="1200" dirty="0" err="1">
              <a:latin typeface="Maiandra GD" panose="020E0502030308020204" pitchFamily="34" charset="0"/>
            </a:rPr>
            <a:t>ujian</a:t>
          </a:r>
          <a:endParaRPr lang="en-US" sz="2400" kern="1200" dirty="0">
            <a:latin typeface="Maiandra GD" panose="020E0502030308020204" pitchFamily="34" charset="0"/>
          </a:endParaRPr>
        </a:p>
      </dsp:txBody>
      <dsp:txXfrm>
        <a:off x="1327933" y="1666"/>
        <a:ext cx="2188666" cy="1313199"/>
      </dsp:txXfrm>
    </dsp:sp>
    <dsp:sp modelId="{2B927B0C-BCE1-44AA-965F-FD7BEB2F81CE}">
      <dsp:nvSpPr>
        <dsp:cNvPr id="0" name=""/>
        <dsp:cNvSpPr/>
      </dsp:nvSpPr>
      <dsp:spPr>
        <a:xfrm>
          <a:off x="3709202" y="386872"/>
          <a:ext cx="463997" cy="542789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>
            <a:latin typeface="Maiandra GD" panose="020E0502030308020204" pitchFamily="34" charset="0"/>
          </a:endParaRPr>
        </a:p>
      </dsp:txBody>
      <dsp:txXfrm>
        <a:off x="3709202" y="386872"/>
        <a:ext cx="463997" cy="542789"/>
      </dsp:txXfrm>
    </dsp:sp>
    <dsp:sp modelId="{AC3A4B7D-32B3-4534-9DB3-385E3E0D0BDA}">
      <dsp:nvSpPr>
        <dsp:cNvPr id="0" name=""/>
        <dsp:cNvSpPr/>
      </dsp:nvSpPr>
      <dsp:spPr>
        <a:xfrm>
          <a:off x="4392066" y="1666"/>
          <a:ext cx="2188666" cy="131319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latin typeface="Maiandra GD" panose="020E0502030308020204" pitchFamily="34" charset="0"/>
            </a:rPr>
            <a:t>2. </a:t>
          </a:r>
          <a:r>
            <a:rPr lang="en-US" sz="2400" kern="1200" dirty="0" err="1">
              <a:latin typeface="Maiandra GD" panose="020E0502030308020204" pitchFamily="34" charset="0"/>
            </a:rPr>
            <a:t>Persyaratan</a:t>
          </a:r>
          <a:r>
            <a:rPr lang="en-US" sz="2400" kern="1200" dirty="0">
              <a:latin typeface="Maiandra GD" panose="020E0502030308020204" pitchFamily="34" charset="0"/>
            </a:rPr>
            <a:t> </a:t>
          </a:r>
          <a:r>
            <a:rPr lang="en-US" sz="2400" kern="1200" dirty="0" err="1">
              <a:latin typeface="Maiandra GD" panose="020E0502030308020204" pitchFamily="34" charset="0"/>
            </a:rPr>
            <a:t>ujian</a:t>
          </a:r>
          <a:endParaRPr lang="en-US" sz="2400" kern="1200" dirty="0">
            <a:latin typeface="Maiandra GD" panose="020E0502030308020204" pitchFamily="34" charset="0"/>
          </a:endParaRPr>
        </a:p>
      </dsp:txBody>
      <dsp:txXfrm>
        <a:off x="4392066" y="1666"/>
        <a:ext cx="2188666" cy="1313199"/>
      </dsp:txXfrm>
    </dsp:sp>
    <dsp:sp modelId="{AC89E982-900E-4FDE-92DA-875C2EBA8361}">
      <dsp:nvSpPr>
        <dsp:cNvPr id="0" name=""/>
        <dsp:cNvSpPr/>
      </dsp:nvSpPr>
      <dsp:spPr>
        <a:xfrm>
          <a:off x="6773335" y="386872"/>
          <a:ext cx="463997" cy="542789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>
            <a:latin typeface="Maiandra GD" panose="020E0502030308020204" pitchFamily="34" charset="0"/>
          </a:endParaRPr>
        </a:p>
      </dsp:txBody>
      <dsp:txXfrm>
        <a:off x="6773335" y="386872"/>
        <a:ext cx="463997" cy="542789"/>
      </dsp:txXfrm>
    </dsp:sp>
    <dsp:sp modelId="{25CF746E-DFD3-4606-A958-95002CE07696}">
      <dsp:nvSpPr>
        <dsp:cNvPr id="0" name=""/>
        <dsp:cNvSpPr/>
      </dsp:nvSpPr>
      <dsp:spPr>
        <a:xfrm>
          <a:off x="7456199" y="1666"/>
          <a:ext cx="2188666" cy="131319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latin typeface="Maiandra GD" panose="020E0502030308020204" pitchFamily="34" charset="0"/>
            </a:rPr>
            <a:t>3. </a:t>
          </a:r>
          <a:r>
            <a:rPr lang="en-US" sz="2400" kern="1200" dirty="0" err="1">
              <a:latin typeface="Maiandra GD" panose="020E0502030308020204" pitchFamily="34" charset="0"/>
            </a:rPr>
            <a:t>Pendataan</a:t>
          </a:r>
          <a:endParaRPr lang="en-US" sz="2400" kern="1200" dirty="0">
            <a:latin typeface="Maiandra GD" panose="020E0502030308020204" pitchFamily="34" charset="0"/>
          </a:endParaRPr>
        </a:p>
      </dsp:txBody>
      <dsp:txXfrm>
        <a:off x="7456199" y="1666"/>
        <a:ext cx="2188666" cy="1313199"/>
      </dsp:txXfrm>
    </dsp:sp>
    <dsp:sp modelId="{64BF3FD6-84CE-4DD0-8F59-627AE07F6098}">
      <dsp:nvSpPr>
        <dsp:cNvPr id="0" name=""/>
        <dsp:cNvSpPr/>
      </dsp:nvSpPr>
      <dsp:spPr>
        <a:xfrm rot="5400000">
          <a:off x="8318534" y="1468073"/>
          <a:ext cx="463997" cy="542789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>
            <a:latin typeface="Maiandra GD" panose="020E0502030308020204" pitchFamily="34" charset="0"/>
          </a:endParaRPr>
        </a:p>
      </dsp:txBody>
      <dsp:txXfrm rot="5400000">
        <a:off x="8318534" y="1468073"/>
        <a:ext cx="463997" cy="542789"/>
      </dsp:txXfrm>
    </dsp:sp>
    <dsp:sp modelId="{44860FD5-4B19-444D-A328-575480BBE217}">
      <dsp:nvSpPr>
        <dsp:cNvPr id="0" name=""/>
        <dsp:cNvSpPr/>
      </dsp:nvSpPr>
      <dsp:spPr>
        <a:xfrm>
          <a:off x="7456199" y="2190333"/>
          <a:ext cx="2188666" cy="131319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latin typeface="Maiandra GD" panose="020E0502030308020204" pitchFamily="34" charset="0"/>
            </a:rPr>
            <a:t>4. </a:t>
          </a:r>
          <a:r>
            <a:rPr lang="en-US" sz="2400" kern="1200" dirty="0" err="1">
              <a:latin typeface="Maiandra GD" panose="020E0502030308020204" pitchFamily="34" charset="0"/>
            </a:rPr>
            <a:t>Penentuan</a:t>
          </a:r>
          <a:r>
            <a:rPr lang="en-US" sz="2400" kern="1200" dirty="0">
              <a:latin typeface="Maiandra GD" panose="020E0502030308020204" pitchFamily="34" charset="0"/>
            </a:rPr>
            <a:t> </a:t>
          </a:r>
          <a:r>
            <a:rPr lang="en-US" sz="2400" kern="1200" dirty="0" err="1">
              <a:latin typeface="Maiandra GD" panose="020E0502030308020204" pitchFamily="34" charset="0"/>
            </a:rPr>
            <a:t>dosen</a:t>
          </a:r>
          <a:r>
            <a:rPr lang="en-US" sz="2400" kern="1200" dirty="0">
              <a:latin typeface="Maiandra GD" panose="020E0502030308020204" pitchFamily="34" charset="0"/>
            </a:rPr>
            <a:t> </a:t>
          </a:r>
          <a:r>
            <a:rPr lang="en-US" sz="2400" kern="1200" dirty="0" err="1">
              <a:latin typeface="Maiandra GD" panose="020E0502030308020204" pitchFamily="34" charset="0"/>
            </a:rPr>
            <a:t>penguji</a:t>
          </a:r>
          <a:endParaRPr lang="en-US" sz="2400" kern="1200" dirty="0">
            <a:latin typeface="Maiandra GD" panose="020E0502030308020204" pitchFamily="34" charset="0"/>
          </a:endParaRPr>
        </a:p>
      </dsp:txBody>
      <dsp:txXfrm>
        <a:off x="7456199" y="2190333"/>
        <a:ext cx="2188666" cy="1313199"/>
      </dsp:txXfrm>
    </dsp:sp>
    <dsp:sp modelId="{6ABA0968-67BE-4410-AB6D-E268A213F86D}">
      <dsp:nvSpPr>
        <dsp:cNvPr id="0" name=""/>
        <dsp:cNvSpPr/>
      </dsp:nvSpPr>
      <dsp:spPr>
        <a:xfrm rot="10800000">
          <a:off x="6799599" y="2575538"/>
          <a:ext cx="463997" cy="542789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>
            <a:latin typeface="Maiandra GD" panose="020E0502030308020204" pitchFamily="34" charset="0"/>
          </a:endParaRPr>
        </a:p>
      </dsp:txBody>
      <dsp:txXfrm rot="10800000">
        <a:off x="6799599" y="2575538"/>
        <a:ext cx="463997" cy="542789"/>
      </dsp:txXfrm>
    </dsp:sp>
    <dsp:sp modelId="{4492DE54-3CB1-4DF0-8D02-89995E44C434}">
      <dsp:nvSpPr>
        <dsp:cNvPr id="0" name=""/>
        <dsp:cNvSpPr/>
      </dsp:nvSpPr>
      <dsp:spPr>
        <a:xfrm>
          <a:off x="4392066" y="2190333"/>
          <a:ext cx="2188666" cy="131319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latin typeface="Maiandra GD" panose="020E0502030308020204" pitchFamily="34" charset="0"/>
            </a:rPr>
            <a:t>5. </a:t>
          </a:r>
          <a:r>
            <a:rPr lang="en-US" sz="2400" kern="1200" dirty="0" err="1">
              <a:latin typeface="Maiandra GD" panose="020E0502030308020204" pitchFamily="34" charset="0"/>
            </a:rPr>
            <a:t>Pengumuman</a:t>
          </a:r>
          <a:r>
            <a:rPr lang="en-US" sz="2400" kern="1200" dirty="0">
              <a:latin typeface="Maiandra GD" panose="020E0502030308020204" pitchFamily="34" charset="0"/>
            </a:rPr>
            <a:t> </a:t>
          </a:r>
          <a:r>
            <a:rPr lang="en-US" sz="2400" kern="1200" dirty="0" err="1">
              <a:latin typeface="Maiandra GD" panose="020E0502030308020204" pitchFamily="34" charset="0"/>
            </a:rPr>
            <a:t>dosen</a:t>
          </a:r>
          <a:r>
            <a:rPr lang="en-US" sz="2400" kern="1200" dirty="0">
              <a:latin typeface="Maiandra GD" panose="020E0502030308020204" pitchFamily="34" charset="0"/>
            </a:rPr>
            <a:t> </a:t>
          </a:r>
          <a:r>
            <a:rPr lang="en-US" sz="2400" kern="1200" dirty="0" err="1">
              <a:latin typeface="Maiandra GD" panose="020E0502030308020204" pitchFamily="34" charset="0"/>
            </a:rPr>
            <a:t>penguji</a:t>
          </a:r>
          <a:endParaRPr lang="en-US" sz="2400" kern="1200" dirty="0">
            <a:latin typeface="Maiandra GD" panose="020E0502030308020204" pitchFamily="34" charset="0"/>
          </a:endParaRPr>
        </a:p>
      </dsp:txBody>
      <dsp:txXfrm>
        <a:off x="4392066" y="2190333"/>
        <a:ext cx="2188666" cy="1313199"/>
      </dsp:txXfrm>
    </dsp:sp>
    <dsp:sp modelId="{F2070A85-66AA-409A-9E3B-0A5FA1DA55F3}">
      <dsp:nvSpPr>
        <dsp:cNvPr id="0" name=""/>
        <dsp:cNvSpPr/>
      </dsp:nvSpPr>
      <dsp:spPr>
        <a:xfrm rot="10800000">
          <a:off x="3735466" y="2575538"/>
          <a:ext cx="463997" cy="542789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>
            <a:latin typeface="Maiandra GD" panose="020E0502030308020204" pitchFamily="34" charset="0"/>
          </a:endParaRPr>
        </a:p>
      </dsp:txBody>
      <dsp:txXfrm rot="10800000">
        <a:off x="3735466" y="2575538"/>
        <a:ext cx="463997" cy="542789"/>
      </dsp:txXfrm>
    </dsp:sp>
    <dsp:sp modelId="{1EF9550D-1F61-4CC7-BAC8-2397E1C2BA61}">
      <dsp:nvSpPr>
        <dsp:cNvPr id="0" name=""/>
        <dsp:cNvSpPr/>
      </dsp:nvSpPr>
      <dsp:spPr>
        <a:xfrm>
          <a:off x="1327933" y="2190333"/>
          <a:ext cx="2188666" cy="131319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latin typeface="Maiandra GD" panose="020E0502030308020204" pitchFamily="34" charset="0"/>
            </a:rPr>
            <a:t>6. </a:t>
          </a:r>
          <a:r>
            <a:rPr lang="en-US" sz="2400" kern="1200" dirty="0" err="1">
              <a:latin typeface="Maiandra GD" panose="020E0502030308020204" pitchFamily="34" charset="0"/>
            </a:rPr>
            <a:t>Pelaksanaan</a:t>
          </a:r>
          <a:r>
            <a:rPr lang="en-US" sz="2400" kern="1200" dirty="0">
              <a:latin typeface="Maiandra GD" panose="020E0502030308020204" pitchFamily="34" charset="0"/>
            </a:rPr>
            <a:t> </a:t>
          </a:r>
          <a:r>
            <a:rPr lang="en-US" sz="2400" kern="1200" dirty="0" err="1">
              <a:latin typeface="Maiandra GD" panose="020E0502030308020204" pitchFamily="34" charset="0"/>
            </a:rPr>
            <a:t>ujian</a:t>
          </a:r>
          <a:endParaRPr lang="en-US" sz="2400" kern="1200" dirty="0">
            <a:latin typeface="Maiandra GD" panose="020E0502030308020204" pitchFamily="34" charset="0"/>
          </a:endParaRPr>
        </a:p>
      </dsp:txBody>
      <dsp:txXfrm>
        <a:off x="1327933" y="2190333"/>
        <a:ext cx="2188666" cy="1313199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E24ED71-CD92-46CF-B423-F82CAD1C836A}">
      <dsp:nvSpPr>
        <dsp:cNvPr id="0" name=""/>
        <dsp:cNvSpPr/>
      </dsp:nvSpPr>
      <dsp:spPr>
        <a:xfrm>
          <a:off x="4822" y="634285"/>
          <a:ext cx="2108299" cy="126497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1. </a:t>
          </a:r>
          <a:r>
            <a:rPr lang="en-US" sz="2400" kern="1200" dirty="0" err="1"/>
            <a:t>Ujian</a:t>
          </a:r>
          <a:r>
            <a:rPr lang="en-US" sz="2400" kern="1200" dirty="0"/>
            <a:t> PKN</a:t>
          </a:r>
        </a:p>
      </dsp:txBody>
      <dsp:txXfrm>
        <a:off x="4822" y="634285"/>
        <a:ext cx="2108299" cy="1264979"/>
      </dsp:txXfrm>
    </dsp:sp>
    <dsp:sp modelId="{27B9D13C-F81D-41BF-9C27-59932412B622}">
      <dsp:nvSpPr>
        <dsp:cNvPr id="0" name=""/>
        <dsp:cNvSpPr/>
      </dsp:nvSpPr>
      <dsp:spPr>
        <a:xfrm>
          <a:off x="2298651" y="1005346"/>
          <a:ext cx="446959" cy="522858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2298651" y="1005346"/>
        <a:ext cx="446959" cy="522858"/>
      </dsp:txXfrm>
    </dsp:sp>
    <dsp:sp modelId="{618AAA63-061E-4EE8-9FC3-64C360CDDEEC}">
      <dsp:nvSpPr>
        <dsp:cNvPr id="0" name=""/>
        <dsp:cNvSpPr/>
      </dsp:nvSpPr>
      <dsp:spPr>
        <a:xfrm>
          <a:off x="2956440" y="634285"/>
          <a:ext cx="2108299" cy="126497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2. </a:t>
          </a:r>
          <a:r>
            <a:rPr lang="en-US" sz="2400" kern="1200" dirty="0" err="1"/>
            <a:t>Penyerahan</a:t>
          </a:r>
          <a:r>
            <a:rPr lang="en-US" sz="2400" kern="1200" dirty="0"/>
            <a:t> </a:t>
          </a:r>
          <a:r>
            <a:rPr lang="en-US" sz="2400" kern="1200" dirty="0" err="1"/>
            <a:t>berkas</a:t>
          </a:r>
          <a:r>
            <a:rPr lang="en-US" sz="2400" kern="1200" dirty="0"/>
            <a:t> </a:t>
          </a:r>
          <a:r>
            <a:rPr lang="en-US" sz="2400" kern="1200" dirty="0" err="1"/>
            <a:t>ke</a:t>
          </a:r>
          <a:r>
            <a:rPr lang="en-US" sz="2400" kern="1200" dirty="0"/>
            <a:t> </a:t>
          </a:r>
          <a:r>
            <a:rPr lang="en-US" sz="2400" kern="1200" dirty="0" err="1"/>
            <a:t>tendik</a:t>
          </a:r>
          <a:endParaRPr lang="en-US" sz="2400" kern="1200" dirty="0"/>
        </a:p>
      </dsp:txBody>
      <dsp:txXfrm>
        <a:off x="2956440" y="634285"/>
        <a:ext cx="2108299" cy="1264979"/>
      </dsp:txXfrm>
    </dsp:sp>
    <dsp:sp modelId="{4DAB7ED3-5220-47AB-BC41-D9D47D388E74}">
      <dsp:nvSpPr>
        <dsp:cNvPr id="0" name=""/>
        <dsp:cNvSpPr/>
      </dsp:nvSpPr>
      <dsp:spPr>
        <a:xfrm>
          <a:off x="5250270" y="1005346"/>
          <a:ext cx="446959" cy="522858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5250270" y="1005346"/>
        <a:ext cx="446959" cy="522858"/>
      </dsp:txXfrm>
    </dsp:sp>
    <dsp:sp modelId="{1ABC2F9D-167C-4E4F-BA6B-127D5D2A739C}">
      <dsp:nvSpPr>
        <dsp:cNvPr id="0" name=""/>
        <dsp:cNvSpPr/>
      </dsp:nvSpPr>
      <dsp:spPr>
        <a:xfrm>
          <a:off x="5908059" y="634285"/>
          <a:ext cx="2108299" cy="126497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3. </a:t>
          </a:r>
          <a:r>
            <a:rPr lang="en-US" sz="2400" kern="1200" dirty="0" err="1"/>
            <a:t>Revisi</a:t>
          </a:r>
          <a:r>
            <a:rPr lang="en-US" sz="2400" kern="1200" dirty="0"/>
            <a:t> </a:t>
          </a:r>
          <a:r>
            <a:rPr lang="en-US" sz="2400" kern="1200" dirty="0" err="1"/>
            <a:t>laporan</a:t>
          </a:r>
          <a:endParaRPr lang="en-US" sz="2400" kern="1200" dirty="0"/>
        </a:p>
      </dsp:txBody>
      <dsp:txXfrm>
        <a:off x="5908059" y="634285"/>
        <a:ext cx="2108299" cy="1264979"/>
      </dsp:txXfrm>
    </dsp:sp>
    <dsp:sp modelId="{A3B09068-15B8-4131-8B8B-0AB1D4F5F633}">
      <dsp:nvSpPr>
        <dsp:cNvPr id="0" name=""/>
        <dsp:cNvSpPr/>
      </dsp:nvSpPr>
      <dsp:spPr>
        <a:xfrm>
          <a:off x="8201889" y="1005346"/>
          <a:ext cx="446959" cy="522858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8201889" y="1005346"/>
        <a:ext cx="446959" cy="522858"/>
      </dsp:txXfrm>
    </dsp:sp>
    <dsp:sp modelId="{DE2C5858-B1AA-4EA7-A986-A76A0D947DA2}">
      <dsp:nvSpPr>
        <dsp:cNvPr id="0" name=""/>
        <dsp:cNvSpPr/>
      </dsp:nvSpPr>
      <dsp:spPr>
        <a:xfrm>
          <a:off x="8859678" y="634285"/>
          <a:ext cx="2108299" cy="126497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4. </a:t>
          </a:r>
          <a:r>
            <a:rPr lang="en-US" sz="2400" kern="1200" dirty="0" err="1"/>
            <a:t>Selesai</a:t>
          </a:r>
          <a:r>
            <a:rPr lang="en-US" sz="2400" kern="1200" dirty="0"/>
            <a:t> </a:t>
          </a:r>
          <a:r>
            <a:rPr lang="en-US" sz="2400" kern="1200" dirty="0" err="1"/>
            <a:t>revisi</a:t>
          </a:r>
          <a:endParaRPr lang="en-US" sz="2400" kern="1200" dirty="0"/>
        </a:p>
      </dsp:txBody>
      <dsp:txXfrm>
        <a:off x="8859678" y="634285"/>
        <a:ext cx="2108299" cy="1264979"/>
      </dsp:txXfrm>
    </dsp:sp>
    <dsp:sp modelId="{B33A7BB5-7CC8-4032-A098-E3C0B8E74361}">
      <dsp:nvSpPr>
        <dsp:cNvPr id="0" name=""/>
        <dsp:cNvSpPr/>
      </dsp:nvSpPr>
      <dsp:spPr>
        <a:xfrm rot="5400000">
          <a:off x="9690348" y="2046846"/>
          <a:ext cx="446959" cy="522858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5400000">
        <a:off x="9690348" y="2046846"/>
        <a:ext cx="446959" cy="522858"/>
      </dsp:txXfrm>
    </dsp:sp>
    <dsp:sp modelId="{EB1BC3CD-584E-4E9D-9485-E563C9733E39}">
      <dsp:nvSpPr>
        <dsp:cNvPr id="0" name=""/>
        <dsp:cNvSpPr/>
      </dsp:nvSpPr>
      <dsp:spPr>
        <a:xfrm>
          <a:off x="8859678" y="2742584"/>
          <a:ext cx="2108299" cy="126497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5. </a:t>
          </a:r>
          <a:r>
            <a:rPr lang="id-ID" sz="2400" kern="1200" dirty="0"/>
            <a:t>L</a:t>
          </a:r>
          <a:r>
            <a:rPr lang="en-US" sz="2400" kern="1200" dirty="0" err="1"/>
            <a:t>embar</a:t>
          </a:r>
          <a:r>
            <a:rPr lang="en-US" sz="2400" kern="1200" dirty="0"/>
            <a:t> </a:t>
          </a:r>
          <a:r>
            <a:rPr lang="en-US" sz="2400" kern="1200" dirty="0" err="1"/>
            <a:t>pengesahan</a:t>
          </a:r>
          <a:endParaRPr lang="en-US" sz="2400" kern="1200" dirty="0"/>
        </a:p>
      </dsp:txBody>
      <dsp:txXfrm>
        <a:off x="8859678" y="2742584"/>
        <a:ext cx="2108299" cy="1264979"/>
      </dsp:txXfrm>
    </dsp:sp>
    <dsp:sp modelId="{870DB4D8-C599-482F-8E44-1EF61C707E21}">
      <dsp:nvSpPr>
        <dsp:cNvPr id="0" name=""/>
        <dsp:cNvSpPr/>
      </dsp:nvSpPr>
      <dsp:spPr>
        <a:xfrm rot="10800000">
          <a:off x="8227188" y="3113645"/>
          <a:ext cx="446959" cy="522858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8227188" y="3113645"/>
        <a:ext cx="446959" cy="522858"/>
      </dsp:txXfrm>
    </dsp:sp>
    <dsp:sp modelId="{322CB30F-503D-4945-A65A-A5DB6ACA2BAC}">
      <dsp:nvSpPr>
        <dsp:cNvPr id="0" name=""/>
        <dsp:cNvSpPr/>
      </dsp:nvSpPr>
      <dsp:spPr>
        <a:xfrm>
          <a:off x="5908059" y="2742584"/>
          <a:ext cx="2108299" cy="126497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6. </a:t>
          </a:r>
          <a:r>
            <a:rPr lang="en-US" sz="2400" kern="1200" dirty="0" err="1"/>
            <a:t>Mengisi</a:t>
          </a:r>
          <a:r>
            <a:rPr lang="en-US" sz="2400" kern="1200" dirty="0"/>
            <a:t> </a:t>
          </a:r>
          <a:r>
            <a:rPr lang="en-US" sz="2400" kern="1200" dirty="0" err="1"/>
            <a:t>evaluasi</a:t>
          </a:r>
          <a:r>
            <a:rPr lang="en-US" sz="2400" kern="1200" dirty="0"/>
            <a:t> PKN</a:t>
          </a:r>
        </a:p>
      </dsp:txBody>
      <dsp:txXfrm>
        <a:off x="5908059" y="2742584"/>
        <a:ext cx="2108299" cy="1264979"/>
      </dsp:txXfrm>
    </dsp:sp>
    <dsp:sp modelId="{99051FEF-DB80-4860-9256-39D669FA6D7A}">
      <dsp:nvSpPr>
        <dsp:cNvPr id="0" name=""/>
        <dsp:cNvSpPr/>
      </dsp:nvSpPr>
      <dsp:spPr>
        <a:xfrm rot="10800000">
          <a:off x="5275570" y="3113645"/>
          <a:ext cx="446959" cy="522858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5275570" y="3113645"/>
        <a:ext cx="446959" cy="522858"/>
      </dsp:txXfrm>
    </dsp:sp>
    <dsp:sp modelId="{116EBFE6-5410-42E2-99FC-AA7424052176}">
      <dsp:nvSpPr>
        <dsp:cNvPr id="0" name=""/>
        <dsp:cNvSpPr/>
      </dsp:nvSpPr>
      <dsp:spPr>
        <a:xfrm>
          <a:off x="2956440" y="2742584"/>
          <a:ext cx="2108299" cy="126497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7. </a:t>
          </a:r>
          <a:r>
            <a:rPr lang="en-US" sz="2400" kern="1200" dirty="0" err="1"/>
            <a:t>Pengumpulan</a:t>
          </a:r>
          <a:r>
            <a:rPr lang="en-US" sz="2400" kern="1200" dirty="0"/>
            <a:t> &amp; </a:t>
          </a:r>
          <a:r>
            <a:rPr lang="en-US" sz="2400" kern="1200" dirty="0" err="1"/>
            <a:t>penyerahan</a:t>
          </a:r>
          <a:r>
            <a:rPr lang="en-US" sz="2400" kern="1200" dirty="0"/>
            <a:t> </a:t>
          </a:r>
          <a:r>
            <a:rPr lang="en-US" sz="2400" kern="1200" dirty="0" err="1"/>
            <a:t>laporan</a:t>
          </a:r>
          <a:endParaRPr lang="en-US" sz="2400" kern="1200" dirty="0"/>
        </a:p>
      </dsp:txBody>
      <dsp:txXfrm>
        <a:off x="2956440" y="2742584"/>
        <a:ext cx="2108299" cy="12649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077DB-935E-4A0A-947A-D283B9F9F452}" type="datetimeFigureOut">
              <a:rPr lang="en-ZA" smtClean="0"/>
              <a:pPr/>
              <a:t>2019/10/25</a:t>
            </a:fld>
            <a:endParaRPr lang="en-Z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2C0B10-7CAE-41E4-AB02-7E8B1FF2B898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xmlns="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9EC30E-1A71-4188-9BE7-E2A64929A436}" type="datetimeFigureOut">
              <a:rPr lang="en-ZA" smtClean="0"/>
              <a:pPr/>
              <a:t>2019/10/25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30193B-564F-4854-8A52-728F3FB19C85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xmlns="" val="3603816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xmlns="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588" cy="6804025"/>
          </a:xfrm>
          <a:solidFill>
            <a:schemeClr val="bg1">
              <a:lumMod val="85000"/>
            </a:schemeClr>
          </a:solidFill>
        </p:spPr>
        <p:txBody>
          <a:bodyPr tIns="172800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and Drop your Photo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00400" y="2811053"/>
            <a:ext cx="8991600" cy="1261295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defRPr lang="en-ZA" sz="6000" b="1" spc="-300" dirty="0"/>
            </a:lvl1pPr>
          </a:lstStyle>
          <a:p>
            <a:pPr lvl="0" algn="r"/>
            <a:r>
              <a:rPr lang="en-US" dirty="0"/>
              <a:t>Click to edit presentation title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0400" y="4061039"/>
            <a:ext cx="6580188" cy="580921"/>
          </a:xfrm>
          <a:solidFill>
            <a:schemeClr val="tx1">
              <a:alpha val="80000"/>
            </a:schemeClr>
          </a:solidFill>
        </p:spPr>
        <p:txBody>
          <a:bodyPr vert="horz" lIns="180000" tIns="180000" rIns="180000" bIns="180000" rtlCol="0">
            <a:noAutofit/>
          </a:bodyPr>
          <a:lstStyle>
            <a:lvl1pPr marL="0" indent="0" algn="r">
              <a:buNone/>
              <a:defRPr lang="en-ZA" dirty="0">
                <a:solidFill>
                  <a:schemeClr val="bg1"/>
                </a:solidFill>
              </a:defRPr>
            </a:lvl1pPr>
          </a:lstStyle>
          <a:p>
            <a:pPr marL="266700" lvl="0" indent="-266700" algn="ctr"/>
            <a:r>
              <a:rPr lang="en-US" smtClean="0"/>
              <a:t>Click to edit Master subtitle style</a:t>
            </a:r>
            <a:endParaRPr lang="en-ZA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51DD44D8-4A8F-4693-B90A-166855B29D25}"/>
              </a:ext>
            </a:extLst>
          </p:cNvPr>
          <p:cNvSpPr/>
          <p:nvPr userDrawn="1"/>
        </p:nvSpPr>
        <p:spPr>
          <a:xfrm>
            <a:off x="9780588" y="2698612"/>
            <a:ext cx="2411412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xmlns="" val="1334038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ZA" dirty="0"/>
              <a:t>Click to edit page 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xmlns="" id="{7DEBF36F-ADC5-48FF-BFAF-3BED06924FD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512000"/>
            <a:ext cx="5472000" cy="468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xmlns="" id="{7867C73D-EE16-41D1-B7CE-A35C765E3B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1511250"/>
            <a:ext cx="5472113" cy="4680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ZA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64CFC6C-1D8B-46C9-B0F7-A8BD88D8AB4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xmlns="" val="891552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ZA" dirty="0"/>
              <a:t>Click to edit page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xmlns="" id="{F94EB5D3-F8CB-4E76-8D7E-FF441818EEC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512000"/>
            <a:ext cx="3600000" cy="4679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6A38E24-EB1C-472F-B631-5DF32F9C4C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01550" y="1511476"/>
            <a:ext cx="3600450" cy="467924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xmlns="" id="{5B4A252E-78C9-4F76-98A4-A4B580AD0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71550" y="1511475"/>
            <a:ext cx="3600450" cy="467925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D4BCA97-F31B-451D-82F8-6E000DF2118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ZA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817AAC4-A657-4D75-A527-0307AFF2B17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xmlns="" val="2654388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ZA" dirty="0"/>
              <a:t>Click to edit page title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xmlns="" id="{9D7ACCB5-9A86-4F46-89E2-B79F48C9EC1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512000"/>
            <a:ext cx="2160000" cy="4679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F5B3657-F2AE-455A-BF81-1A0C2ACECD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26412" y="1512000"/>
            <a:ext cx="2160588" cy="467925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 dirty="0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xmlns="" id="{6A983D98-E0AB-429A-9EC2-B50D4216D6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21412" y="1512000"/>
            <a:ext cx="2160588" cy="467925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 dirty="0"/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xmlns="" id="{755213BF-EF6D-45DC-A01B-DE6C2F23A6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16412" y="1507535"/>
            <a:ext cx="2160588" cy="467925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 dirty="0"/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xmlns="" id="{77D6BBBA-F4A3-45D4-91BC-A405FFDC7C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11412" y="1507535"/>
            <a:ext cx="2160588" cy="468371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2D09234E-176D-4BBF-9391-7B6F018C51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ZA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09ABD5E-B8F1-4246-B167-09138760AD7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xmlns="" val="9748372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00400" y="2811053"/>
            <a:ext cx="8991600" cy="1261295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defRPr lang="en-ZA" sz="6000" b="1" spc="-300" dirty="0"/>
            </a:lvl1pPr>
          </a:lstStyle>
          <a:p>
            <a:pPr lvl="0" algn="r"/>
            <a:r>
              <a:rPr lang="en-US" dirty="0"/>
              <a:t>Click to edit presentation title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0400" y="4061039"/>
            <a:ext cx="6580188" cy="580921"/>
          </a:xfrm>
          <a:solidFill>
            <a:schemeClr val="tx1">
              <a:alpha val="80000"/>
            </a:schemeClr>
          </a:solidFill>
        </p:spPr>
        <p:txBody>
          <a:bodyPr vert="horz" lIns="180000" tIns="180000" rIns="180000" bIns="180000" rtlCol="0">
            <a:noAutofit/>
          </a:bodyPr>
          <a:lstStyle>
            <a:lvl1pPr marL="0" indent="0" algn="r">
              <a:buNone/>
              <a:defRPr lang="en-ZA" dirty="0">
                <a:solidFill>
                  <a:schemeClr val="bg1"/>
                </a:solidFill>
              </a:defRPr>
            </a:lvl1pPr>
          </a:lstStyle>
          <a:p>
            <a:pPr marL="266700" lvl="0" indent="-266700" algn="ctr"/>
            <a:r>
              <a:rPr lang="en-US" smtClean="0"/>
              <a:t>Click to edit Master subtitle style</a:t>
            </a:r>
            <a:endParaRPr lang="en-ZA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51DD44D8-4A8F-4693-B90A-166855B29D25}"/>
              </a:ext>
            </a:extLst>
          </p:cNvPr>
          <p:cNvSpPr/>
          <p:nvPr userDrawn="1"/>
        </p:nvSpPr>
        <p:spPr>
          <a:xfrm>
            <a:off x="9780588" y="2698612"/>
            <a:ext cx="2411412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xmlns="" val="8577601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xmlns="" id="{E473AB13-DFF9-4538-9907-E261659E0E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700" y="2156226"/>
            <a:ext cx="5958000" cy="1958400"/>
          </a:xfrm>
          <a:solidFill>
            <a:schemeClr val="bg1"/>
          </a:solidFill>
        </p:spPr>
        <p:txBody>
          <a:bodyPr lIns="252000" tIns="180000" rIns="180000" bIns="180000"/>
          <a:lstStyle>
            <a:lvl1pPr>
              <a:defRPr sz="6000" b="1" spc="-3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en-ZA" dirty="0"/>
              <a:t>Click to edit section divider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816FE98-6A12-44EC-8485-8B5EFABDF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dirty="0"/>
              <a:t>Add a footer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51DD44D8-4A8F-4693-B90A-166855B29D25}"/>
              </a:ext>
            </a:extLst>
          </p:cNvPr>
          <p:cNvSpPr/>
          <p:nvPr userDrawn="1"/>
        </p:nvSpPr>
        <p:spPr>
          <a:xfrm>
            <a:off x="0" y="5209682"/>
            <a:ext cx="2411412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ZA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50EF489-F21B-4E7C-9A44-D3CC8DC34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xmlns="" id="{14B95064-E6BF-43CD-ACBD-6363E8D9BF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4114627"/>
            <a:ext cx="5956300" cy="1095056"/>
          </a:xfrm>
          <a:solidFill>
            <a:schemeClr val="tx1">
              <a:alpha val="80000"/>
            </a:schemeClr>
          </a:solidFill>
        </p:spPr>
        <p:txBody>
          <a:bodyPr vert="horz" lIns="252000" tIns="180000" rIns="180000" bIns="180000" rtlCol="0">
            <a:noAutofit/>
          </a:bodyPr>
          <a:lstStyle>
            <a:lvl1pPr marL="0" indent="0" algn="l">
              <a:buNone/>
              <a:defRPr lang="en-US">
                <a:solidFill>
                  <a:schemeClr val="bg1"/>
                </a:solidFill>
              </a:defRPr>
            </a:lvl1pPr>
          </a:lstStyle>
          <a:p>
            <a:pPr marL="266700" lvl="0" indent="-26670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39825637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ZA" dirty="0"/>
              <a:t>Click to edit page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008000"/>
            <a:ext cx="11328000" cy="5183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ZA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8DE0AAD-6FBD-416B-A91A-21F2B737919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xmlns="" val="9762075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ZA" dirty="0"/>
              <a:t>Click to edit page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ZA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64CFC6C-1D8B-46C9-B0F7-A8BD88D8AB4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xmlns="" id="{EE1E0B79-3CC8-4DCF-8AEC-AC43BC9A30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1886" y="1007250"/>
            <a:ext cx="5460114" cy="516971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xmlns="" id="{15546508-E26C-46CD-8939-D20E71BF4E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1999" y="1007250"/>
            <a:ext cx="5448115" cy="516971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155533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ZA" dirty="0"/>
              <a:t>Click to edit page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ZA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64CFC6C-1D8B-46C9-B0F7-A8BD88D8AB4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11" name="Rectangle 10" descr="Accent block left">
            <a:extLst>
              <a:ext uri="{FF2B5EF4-FFF2-40B4-BE49-F238E27FC236}">
                <a16:creationId xmlns:a16="http://schemas.microsoft.com/office/drawing/2014/main" xmlns="" id="{48A1A904-FE62-4BE3-BAE9-0EEAE7B1E38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31800" y="1016231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ZA" dirty="0"/>
          </a:p>
        </p:txBody>
      </p:sp>
      <p:sp>
        <p:nvSpPr>
          <p:cNvPr id="12" name="Rectangle 11" descr="Accent bar right&#10;">
            <a:extLst>
              <a:ext uri="{FF2B5EF4-FFF2-40B4-BE49-F238E27FC236}">
                <a16:creationId xmlns:a16="http://schemas.microsoft.com/office/drawing/2014/main" xmlns="" id="{3E8A46E0-47C2-4441-B7DD-F621A80F1FC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99887" y="1016231"/>
            <a:ext cx="1984175" cy="1148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ZA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xmlns="" id="{D902C307-6561-4E11-9899-1F34830AE8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1800" y="1224128"/>
            <a:ext cx="5448115" cy="3587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xmlns="" id="{CD73439B-6B1B-47C5-B2B0-409015FB33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12086" y="1224128"/>
            <a:ext cx="5447914" cy="3587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7" name="Content Placeholder 5">
            <a:extLst>
              <a:ext uri="{FF2B5EF4-FFF2-40B4-BE49-F238E27FC236}">
                <a16:creationId xmlns:a16="http://schemas.microsoft.com/office/drawing/2014/main" xmlns="" id="{12AC6878-44C6-4445-A225-70C0DC482E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99886" y="1955731"/>
            <a:ext cx="5447914" cy="423393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xmlns="" id="{6D675DA8-374F-4915-973A-53612A41FF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1800" y="1943031"/>
            <a:ext cx="5447914" cy="424663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253150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3932037" cy="1411276"/>
          </a:xfrm>
        </p:spPr>
        <p:txBody>
          <a:bodyPr anchor="b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ZA" dirty="0"/>
              <a:t>Click to edit page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ZA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64CFC6C-1D8B-46C9-B0F7-A8BD88D8AB4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11" name="Rectangle 10" descr="Accent block left">
            <a:extLst>
              <a:ext uri="{FF2B5EF4-FFF2-40B4-BE49-F238E27FC236}">
                <a16:creationId xmlns:a16="http://schemas.microsoft.com/office/drawing/2014/main" xmlns="" id="{48A1A904-FE62-4BE3-BAE9-0EEAE7B1E38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31800" y="1892926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ZA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xmlns="" id="{85B68CA9-AC4C-4D15-9BA1-A9F1AC5606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8816" y="432001"/>
            <a:ext cx="6971184" cy="542905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xmlns="" id="{29B24D8A-D8A5-4F57-A260-A4CF75FCB3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200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8014327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3932037" cy="1411276"/>
          </a:xfrm>
        </p:spPr>
        <p:txBody>
          <a:bodyPr anchor="b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ZA" dirty="0"/>
              <a:t>Click to edit page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ZA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64CFC6C-1D8B-46C9-B0F7-A8BD88D8AB4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11" name="Rectangle 10" descr="Accent block left">
            <a:extLst>
              <a:ext uri="{FF2B5EF4-FFF2-40B4-BE49-F238E27FC236}">
                <a16:creationId xmlns:a16="http://schemas.microsoft.com/office/drawing/2014/main" xmlns="" id="{48A1A904-FE62-4BE3-BAE9-0EEAE7B1E38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31800" y="1892926"/>
            <a:ext cx="1984175" cy="1148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ZA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xmlns="" id="{3E50A411-2E68-4F4D-B4BC-62E87C6336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200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xmlns="" id="{2FBF39A8-0BD5-48FD-9993-F595D4F727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788816" y="432001"/>
            <a:ext cx="6971184" cy="54290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40633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xmlns="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588" cy="6371351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and Drop </a:t>
            </a:r>
            <a:br>
              <a:rPr lang="en-ZA" dirty="0"/>
            </a:br>
            <a:r>
              <a:rPr lang="en-ZA" dirty="0"/>
              <a:t>your Photo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5700" y="2204792"/>
            <a:ext cx="5956300" cy="1944000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defRPr lang="en-ZA" sz="6000" b="1" spc="-300" dirty="0"/>
            </a:lvl1pPr>
          </a:lstStyle>
          <a:p>
            <a:pPr lvl="0" algn="r"/>
            <a:r>
              <a:rPr lang="en-ZA" dirty="0"/>
              <a:t>Click to edit section divider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xmlns="" id="{9E4D4535-D519-40ED-B8A4-2EA1276BB6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5700" y="4148860"/>
            <a:ext cx="5956300" cy="1100565"/>
          </a:xfrm>
          <a:solidFill>
            <a:schemeClr val="tx1">
              <a:alpha val="80000"/>
            </a:schemeClr>
          </a:solidFill>
        </p:spPr>
        <p:txBody>
          <a:bodyPr lIns="180000" tIns="180000" rIns="252000" bIns="180000"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266700" indent="0" algn="r">
              <a:buNone/>
              <a:defRPr sz="1800">
                <a:solidFill>
                  <a:schemeClr val="bg1"/>
                </a:solidFill>
              </a:defRPr>
            </a:lvl2pPr>
            <a:lvl3pPr marL="542925" indent="0" algn="r">
              <a:buNone/>
              <a:defRPr sz="1800">
                <a:solidFill>
                  <a:schemeClr val="bg1"/>
                </a:solidFill>
              </a:defRPr>
            </a:lvl3pPr>
            <a:lvl4pPr marL="809625" indent="0" algn="r">
              <a:buNone/>
              <a:defRPr sz="1800">
                <a:solidFill>
                  <a:schemeClr val="bg1"/>
                </a:solidFill>
              </a:defRPr>
            </a:lvl4pPr>
            <a:lvl5pPr marL="1076325" indent="0" algn="r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ZA" dirty="0"/>
              <a:t>Click to edit Master subtitle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816FE98-6A12-44EC-8485-8B5EFABDF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dirty="0"/>
              <a:t>Add a footer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51DD44D8-4A8F-4693-B90A-166855B29D25}"/>
              </a:ext>
            </a:extLst>
          </p:cNvPr>
          <p:cNvSpPr/>
          <p:nvPr userDrawn="1"/>
        </p:nvSpPr>
        <p:spPr>
          <a:xfrm>
            <a:off x="9780588" y="5247782"/>
            <a:ext cx="2411412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50EF489-F21B-4E7C-9A44-D3CC8DC34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xmlns="" val="24371590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ZA" dirty="0"/>
              <a:t>Click to edit page title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xmlns="" id="{10727B06-56A8-44A2-B6C2-9ED183D107F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ZA" dirty="0"/>
              <a:t>Add a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53CF994-8B2C-443F-B695-7378DD360DAA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xmlns="" val="15058552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ZA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A95CDFA7-DEA3-4BBE-8D70-0AF654A1E6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90694D9D-C633-4D52-965E-E5BBD9883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397670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ZA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A95CDFA7-DEA3-4BBE-8D70-0AF654A1E6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xmlns="" val="3900433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er Slide 2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xmlns="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11412" y="0"/>
            <a:ext cx="9780588" cy="6371351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and Drop </a:t>
            </a:r>
            <a:br>
              <a:rPr lang="en-ZA" dirty="0"/>
            </a:br>
            <a:r>
              <a:rPr lang="en-ZA" dirty="0"/>
              <a:t>your Photo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E473AB13-DFF9-4538-9907-E261659E0E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700" y="2156226"/>
            <a:ext cx="5958000" cy="1958400"/>
          </a:xfrm>
          <a:solidFill>
            <a:schemeClr val="bg1"/>
          </a:solidFill>
        </p:spPr>
        <p:txBody>
          <a:bodyPr lIns="252000" tIns="180000" rIns="180000" bIns="180000"/>
          <a:lstStyle>
            <a:lvl1pPr>
              <a:defRPr sz="6000" b="1" spc="-3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en-ZA" dirty="0"/>
              <a:t>Click to edit section divider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xmlns="" id="{9E4D4535-D519-40ED-B8A4-2EA1276BB6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110760"/>
            <a:ext cx="5956300" cy="1100565"/>
          </a:xfrm>
          <a:solidFill>
            <a:schemeClr val="tx1">
              <a:alpha val="80000"/>
            </a:schemeClr>
          </a:solidFill>
        </p:spPr>
        <p:txBody>
          <a:bodyPr lIns="252000" tIns="180000" rIns="180000" bIns="18000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266700" indent="0" algn="r">
              <a:buNone/>
              <a:defRPr sz="1800">
                <a:solidFill>
                  <a:schemeClr val="bg1"/>
                </a:solidFill>
              </a:defRPr>
            </a:lvl2pPr>
            <a:lvl3pPr marL="542925" indent="0" algn="r">
              <a:buNone/>
              <a:defRPr sz="1800">
                <a:solidFill>
                  <a:schemeClr val="bg1"/>
                </a:solidFill>
              </a:defRPr>
            </a:lvl3pPr>
            <a:lvl4pPr marL="809625" indent="0" algn="r">
              <a:buNone/>
              <a:defRPr sz="1800">
                <a:solidFill>
                  <a:schemeClr val="bg1"/>
                </a:solidFill>
              </a:defRPr>
            </a:lvl4pPr>
            <a:lvl5pPr marL="1076325" indent="0" algn="r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ZA" dirty="0"/>
              <a:t>Click to edit Master subtitle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816FE98-6A12-44EC-8485-8B5EFABDF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dirty="0"/>
              <a:t>Add a footer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51DD44D8-4A8F-4693-B90A-166855B29D25}"/>
              </a:ext>
            </a:extLst>
          </p:cNvPr>
          <p:cNvSpPr/>
          <p:nvPr userDrawn="1"/>
        </p:nvSpPr>
        <p:spPr>
          <a:xfrm>
            <a:off x="0" y="5209682"/>
            <a:ext cx="2411412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ZA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50EF489-F21B-4E7C-9A44-D3CC8DC34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xmlns="" val="2282858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mage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xmlns="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-1"/>
            <a:ext cx="6096000" cy="6371351"/>
          </a:xfrm>
          <a:solidFill>
            <a:schemeClr val="bg1">
              <a:lumMod val="95000"/>
            </a:schemeClr>
          </a:solidFill>
        </p:spPr>
        <p:txBody>
          <a:bodyPr tIns="158400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&amp; Drop your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11800" y="3802899"/>
            <a:ext cx="4648200" cy="985000"/>
          </a:xfrm>
          <a:solidFill>
            <a:schemeClr val="bg1"/>
          </a:solidFill>
        </p:spPr>
        <p:txBody>
          <a:bodyPr lIns="180000" tIns="180000" rIns="180000" bIns="180000"/>
          <a:lstStyle>
            <a:lvl1pPr algn="r">
              <a:defRPr sz="6000" b="1" spc="-3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Edit page title</a:t>
            </a:r>
            <a:endParaRPr lang="en-ZA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xmlns="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11800" y="4787900"/>
            <a:ext cx="4648200" cy="1162800"/>
          </a:xfrm>
          <a:solidFill>
            <a:schemeClr val="tx1">
              <a:alpha val="80000"/>
            </a:schemeClr>
          </a:solidFill>
        </p:spPr>
        <p:txBody>
          <a:bodyPr lIns="180000" tIns="180000" rIns="180000" bIns="180000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2668686"/>
            <a:ext cx="5472000" cy="2999426"/>
          </a:xfrm>
        </p:spPr>
        <p:txBody>
          <a:bodyPr anchor="b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ZA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508F53F-6AA2-4060-904A-BC90211DC043}"/>
              </a:ext>
            </a:extLst>
          </p:cNvPr>
          <p:cNvSpPr/>
          <p:nvPr userDrawn="1"/>
        </p:nvSpPr>
        <p:spPr>
          <a:xfrm>
            <a:off x="9348588" y="3700775"/>
            <a:ext cx="2411412" cy="1148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xmlns="" val="1350103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mage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xmlns="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1"/>
            <a:ext cx="6096000" cy="6371351"/>
          </a:xfrm>
          <a:solidFill>
            <a:schemeClr val="bg1">
              <a:lumMod val="95000"/>
            </a:schemeClr>
          </a:solidFill>
        </p:spPr>
        <p:txBody>
          <a:bodyPr tIns="158400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&amp; Drop your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18100" y="1869795"/>
            <a:ext cx="6641900" cy="1124345"/>
          </a:xfr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>
            <a:lvl1pPr algn="l">
              <a:defRPr sz="6000" b="1" spc="-3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page title</a:t>
            </a:r>
            <a:endParaRPr lang="en-ZA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xmlns="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18334" y="2994141"/>
            <a:ext cx="6641626" cy="590155"/>
          </a:xfrm>
          <a:solidFill>
            <a:schemeClr val="tx1">
              <a:alpha val="80000"/>
            </a:schemeClr>
          </a:solidFill>
        </p:spPr>
        <p:txBody>
          <a:bodyPr lIns="180000" tIns="180000" rIns="180000" bIns="180000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8000" y="3763648"/>
            <a:ext cx="5472000" cy="2428351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ZA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FA5285E0-8F27-49C4-AADF-92A3B72D41FD}"/>
              </a:ext>
            </a:extLst>
          </p:cNvPr>
          <p:cNvSpPr/>
          <p:nvPr userDrawn="1"/>
        </p:nvSpPr>
        <p:spPr>
          <a:xfrm>
            <a:off x="9775824" y="1762069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xmlns="" val="384389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ZA" dirty="0"/>
              <a:t>Click to edit page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xmlns="" id="{E4633398-8EC3-417B-BEA6-101D8F2246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  <p:sp>
        <p:nvSpPr>
          <p:cNvPr id="3" name="Comparison Left Placeholder 1">
            <a:extLst>
              <a:ext uri="{FF2B5EF4-FFF2-40B4-BE49-F238E27FC236}">
                <a16:creationId xmlns:a16="http://schemas.microsoft.com/office/drawing/2014/main" xmlns="" id="{9322B50D-6A7D-41C6-BA57-613BC231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2307689"/>
            <a:ext cx="5472000" cy="3600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xmlns="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2815037"/>
            <a:ext cx="5472000" cy="3376963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 dirty="0"/>
          </a:p>
        </p:txBody>
      </p:sp>
      <p:sp>
        <p:nvSpPr>
          <p:cNvPr id="12" name="Comparison Left Placeholder 2">
            <a:extLst>
              <a:ext uri="{FF2B5EF4-FFF2-40B4-BE49-F238E27FC236}">
                <a16:creationId xmlns:a16="http://schemas.microsoft.com/office/drawing/2014/main" xmlns="" id="{78A963F8-6F6E-440E-B3B3-DDE13C083A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0000" y="2308214"/>
            <a:ext cx="5472000" cy="358775"/>
          </a:xfrm>
        </p:spPr>
        <p:txBody>
          <a:bodyPr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xmlns="" id="{DF0A5256-B267-47DA-858A-0F3867CB61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2812214"/>
            <a:ext cx="5472113" cy="337903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ZA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8733E7E-50D2-4F6C-9DF2-CF4C98C4B847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10" name="Rectangle 9" descr="Accent block left">
            <a:extLst>
              <a:ext uri="{FF2B5EF4-FFF2-40B4-BE49-F238E27FC236}">
                <a16:creationId xmlns:a16="http://schemas.microsoft.com/office/drawing/2014/main" xmlns="" id="{BBC0CAF5-0DE6-4BEA-824E-124A54A76A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31800" y="2100317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ZA" dirty="0"/>
          </a:p>
        </p:txBody>
      </p:sp>
      <p:sp>
        <p:nvSpPr>
          <p:cNvPr id="11" name="Rectangle 10" descr="Accent bar right&#10;">
            <a:extLst>
              <a:ext uri="{FF2B5EF4-FFF2-40B4-BE49-F238E27FC236}">
                <a16:creationId xmlns:a16="http://schemas.microsoft.com/office/drawing/2014/main" xmlns="" id="{ED008080-B2F5-441A-8B15-30AE86BBF94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99887" y="2100317"/>
            <a:ext cx="1984175" cy="1148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xmlns="" val="2509955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xmlns="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12192000" cy="6371350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&amp; Drop your photo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096000" y="5359400"/>
            <a:ext cx="5664000" cy="565899"/>
          </a:xfrm>
          <a:solidFill>
            <a:schemeClr val="tx1"/>
          </a:solidFill>
        </p:spPr>
        <p:txBody>
          <a:bodyPr lIns="180000" tIns="180000" rIns="180000" bIns="18000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Enter your caption</a:t>
            </a:r>
            <a:endParaRPr lang="en-Z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ZA" dirty="0"/>
              <a:t>Add a footer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8B3D119C-DBF5-4B4F-BE38-7BD7B5C8A5D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7F8E7C83-06D7-4C5B-85B7-0E5713B4F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87784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xmlns="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102" cy="6804025"/>
          </a:xfrm>
          <a:solidFill>
            <a:schemeClr val="bg1">
              <a:lumMod val="85000"/>
            </a:schemeClr>
          </a:solidFill>
        </p:spPr>
        <p:txBody>
          <a:bodyPr tIns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and Drop your Photo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58200" y="2798354"/>
            <a:ext cx="3733800" cy="1013684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defRPr lang="en-ZA" sz="6000" b="1" spc="-300" dirty="0"/>
            </a:lvl1pPr>
          </a:lstStyle>
          <a:p>
            <a:pPr lvl="0" algn="r"/>
            <a:r>
              <a:rPr lang="en-US" dirty="0"/>
              <a:t>Thank You</a:t>
            </a:r>
            <a:endParaRPr lang="en-ZA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xmlns="" id="{52FA7FC9-E40E-4144-84E4-34E3722E9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58200" y="3957705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Full Name</a:t>
            </a:r>
            <a:endParaRPr lang="en-ZA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xmlns="" id="{97289182-4FE6-4A18-9775-4588D5801C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58200" y="4306722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Phone Number</a:t>
            </a:r>
            <a:endParaRPr lang="en-ZA" dirty="0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xmlns="" id="{BD4E94C7-6CAF-4FEE-9E02-D3D3A2AC5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458200" y="4655739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Email or Social Media Handle</a:t>
            </a:r>
            <a:endParaRPr lang="en-ZA" dirty="0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xmlns="" id="{0DE421A3-3C59-48FC-BC3B-007ADFBEB4F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58200" y="5004756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Company Website</a:t>
            </a:r>
            <a:endParaRPr lang="en-ZA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51DD44D8-4A8F-4693-B90A-166855B29D25}"/>
              </a:ext>
            </a:extLst>
          </p:cNvPr>
          <p:cNvSpPr/>
          <p:nvPr userDrawn="1"/>
        </p:nvSpPr>
        <p:spPr>
          <a:xfrm>
            <a:off x="8458200" y="2685912"/>
            <a:ext cx="3733800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22FB6A7-1E80-487C-93E6-DCAA8751EF2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xmlns="" val="2049663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ZA" dirty="0"/>
              <a:t>Click to edit page 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xmlns="" id="{E97A9A62-1AA6-47A9-A1A0-54196823744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ZA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8DE0AAD-6FBD-416B-A91A-21F2B737919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xmlns="" val="1734501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EB0D177-9AA4-42F4-9CD7-CD206217CA6D}"/>
              </a:ext>
            </a:extLst>
          </p:cNvPr>
          <p:cNvSpPr/>
          <p:nvPr userDrawn="1"/>
        </p:nvSpPr>
        <p:spPr>
          <a:xfrm>
            <a:off x="9780101" y="6371351"/>
            <a:ext cx="1979897" cy="4319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C825DB53-D610-4A40-AFDC-EBC47DB613CE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xmlns="" id="{C2B9A6A4-83D0-40B1-8B15-964C84BF0705}"/>
              </a:ext>
            </a:extLst>
          </p:cNvPr>
          <p:cNvSpPr/>
          <p:nvPr userDrawn="1"/>
        </p:nvSpPr>
        <p:spPr>
          <a:xfrm>
            <a:off x="0" y="6371351"/>
            <a:ext cx="9780102" cy="432000"/>
          </a:xfrm>
          <a:custGeom>
            <a:avLst/>
            <a:gdLst>
              <a:gd name="connsiteX0" fmla="*/ 0 w 9780102"/>
              <a:gd name="connsiteY0" fmla="*/ 0 h 432000"/>
              <a:gd name="connsiteX1" fmla="*/ 9780102 w 9780102"/>
              <a:gd name="connsiteY1" fmla="*/ 0 h 432000"/>
              <a:gd name="connsiteX2" fmla="*/ 9780102 w 9780102"/>
              <a:gd name="connsiteY2" fmla="*/ 432000 h 432000"/>
              <a:gd name="connsiteX3" fmla="*/ 0 w 9780102"/>
              <a:gd name="connsiteY3" fmla="*/ 432000 h 4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80102" h="432000">
                <a:moveTo>
                  <a:pt x="0" y="0"/>
                </a:moveTo>
                <a:lnTo>
                  <a:pt x="9780102" y="0"/>
                </a:lnTo>
                <a:lnTo>
                  <a:pt x="9780102" y="432000"/>
                </a:lnTo>
                <a:lnTo>
                  <a:pt x="0" y="432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2800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Click to edit page title</a:t>
            </a:r>
            <a:endParaRPr lang="en-Z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2000"/>
            <a:ext cx="11328000" cy="4679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2000" y="6439820"/>
            <a:ext cx="5664000" cy="295062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ZA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0000" y="6371351"/>
            <a:ext cx="432000" cy="432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vert="horz" lIns="0" tIns="0" rIns="0" bIns="0" rtlCol="0" anchor="ctr"/>
          <a:lstStyle>
            <a:lvl1pPr algn="ctr"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4FDC6F9-37F9-4E25-AECA-D307B8421C73}"/>
              </a:ext>
            </a:extLst>
          </p:cNvPr>
          <p:cNvSpPr txBox="1"/>
          <p:nvPr userDrawn="1"/>
        </p:nvSpPr>
        <p:spPr>
          <a:xfrm>
            <a:off x="10243100" y="6422491"/>
            <a:ext cx="1053900" cy="380860"/>
          </a:xfrm>
          <a:prstGeom prst="rect">
            <a:avLst/>
          </a:prstGeom>
          <a:noFill/>
        </p:spPr>
        <p:txBody>
          <a:bodyPr wrap="square" tIns="108000" bIns="0" rtlCol="0" anchor="ctr">
            <a:spAutoFit/>
          </a:bodyPr>
          <a:lstStyle/>
          <a:p>
            <a:pPr algn="r">
              <a:lnSpc>
                <a:spcPts val="1000"/>
              </a:lnSpc>
            </a:pPr>
            <a:r>
              <a:rPr lang="en-ZA" sz="2500" b="1" i="0" spc="-100" baseline="0" dirty="0">
                <a:solidFill>
                  <a:schemeClr val="accent1"/>
                </a:solidFill>
                <a:latin typeface="+mj-lt"/>
              </a:rPr>
              <a:t>TREY</a:t>
            </a:r>
            <a:r>
              <a:rPr lang="en-ZA" sz="1600" b="1" i="0" spc="-100" baseline="0" dirty="0">
                <a:solidFill>
                  <a:schemeClr val="accent1"/>
                </a:solidFill>
                <a:latin typeface="+mj-lt"/>
              </a:rPr>
              <a:t> </a:t>
            </a:r>
            <a:br>
              <a:rPr lang="en-ZA" sz="1600" b="1" i="0" spc="-100" baseline="0" dirty="0">
                <a:solidFill>
                  <a:schemeClr val="accent1"/>
                </a:solidFill>
                <a:latin typeface="+mj-lt"/>
              </a:rPr>
            </a:br>
            <a:r>
              <a:rPr lang="en-ZA" sz="1200" b="0" i="0" spc="14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research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BC39664-EB8B-4A32-915A-D4308F79277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9B49670D-8F18-44A8-B217-67B412095C0D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030FA059-EC32-4FFF-9673-48849B2FA43A}"/>
              </a:ext>
            </a:extLst>
          </p:cNvPr>
          <p:cNvCxnSpPr>
            <a:cxnSpLocks/>
          </p:cNvCxnSpPr>
          <p:nvPr userDrawn="1"/>
        </p:nvCxnSpPr>
        <p:spPr>
          <a:xfrm flipH="1">
            <a:off x="1" y="6371351"/>
            <a:ext cx="12191999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3" r:id="rId3"/>
    <p:sldLayoutId id="2147483658" r:id="rId4"/>
    <p:sldLayoutId id="2147483666" r:id="rId5"/>
    <p:sldLayoutId id="2147483659" r:id="rId6"/>
    <p:sldLayoutId id="2147483660" r:id="rId7"/>
    <p:sldLayoutId id="2147483664" r:id="rId8"/>
    <p:sldLayoutId id="2147483650" r:id="rId9"/>
    <p:sldLayoutId id="2147483652" r:id="rId10"/>
    <p:sldLayoutId id="2147483656" r:id="rId11"/>
    <p:sldLayoutId id="2147483657" r:id="rId12"/>
    <p:sldLayoutId id="2147483667" r:id="rId13"/>
    <p:sldLayoutId id="2147483668" r:id="rId14"/>
    <p:sldLayoutId id="2147483669" r:id="rId15"/>
    <p:sldLayoutId id="2147483670" r:id="rId16"/>
    <p:sldLayoutId id="2147483671" r:id="rId17"/>
    <p:sldLayoutId id="2147483673" r:id="rId18"/>
    <p:sldLayoutId id="2147483674" r:id="rId19"/>
    <p:sldLayoutId id="2147483654" r:id="rId20"/>
    <p:sldLayoutId id="2147483655" r:id="rId21"/>
    <p:sldLayoutId id="2147483672" r:id="rId2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-15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svg"/><Relationship Id="rId5" Type="http://schemas.openxmlformats.org/officeDocument/2006/relationships/image" Target="../media/image12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Hands coming together in circle">
            <a:extLst>
              <a:ext uri="{FF2B5EF4-FFF2-40B4-BE49-F238E27FC236}">
                <a16:creationId xmlns:a16="http://schemas.microsoft.com/office/drawing/2014/main" xmlns="" id="{AA8A1CBA-9BB5-2246-9F4B-98EAD7C9015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xmlns="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479857"/>
            <a:ext cx="11445387" cy="810124"/>
          </a:xfrm>
        </p:spPr>
        <p:txBody>
          <a:bodyPr/>
          <a:lstStyle/>
          <a:p>
            <a:r>
              <a:rPr lang="en" sz="4800" dirty="0">
                <a:solidFill>
                  <a:srgbClr val="FF0000"/>
                </a:solidFill>
                <a:latin typeface="Maiandra GD" panose="020E0502030308020204" pitchFamily="34" charset="0"/>
              </a:rPr>
              <a:t>SOSIALISASI </a:t>
            </a:r>
            <a:r>
              <a:rPr lang="en" sz="4800" dirty="0" smtClean="0">
                <a:solidFill>
                  <a:srgbClr val="FF0000"/>
                </a:solidFill>
                <a:latin typeface="Maiandra GD" panose="020E0502030308020204" pitchFamily="34" charset="0"/>
              </a:rPr>
              <a:t>PRAKTIK KERJA NYATA (PKN)</a:t>
            </a:r>
            <a:br>
              <a:rPr lang="en" sz="4800" dirty="0" smtClean="0">
                <a:solidFill>
                  <a:srgbClr val="FF0000"/>
                </a:solidFill>
                <a:latin typeface="Maiandra GD" panose="020E0502030308020204" pitchFamily="34" charset="0"/>
              </a:rPr>
            </a:br>
            <a:r>
              <a:rPr lang="en" sz="4800" dirty="0" smtClean="0">
                <a:solidFill>
                  <a:srgbClr val="FF0000"/>
                </a:solidFill>
                <a:latin typeface="Maiandra GD" panose="020E0502030308020204" pitchFamily="34" charset="0"/>
              </a:rPr>
              <a:t>“FAST TRACK “</a:t>
            </a:r>
            <a:endParaRPr lang="en-ZA" sz="4800" dirty="0">
              <a:solidFill>
                <a:srgbClr val="FF0000"/>
              </a:solidFill>
            </a:endParaRPr>
          </a:p>
        </p:txBody>
      </p:sp>
      <p:pic>
        <p:nvPicPr>
          <p:cNvPr id="6" name="Picture 2" descr="Image result for kerja">
            <a:extLst>
              <a:ext uri="{FF2B5EF4-FFF2-40B4-BE49-F238E27FC236}">
                <a16:creationId xmlns:a16="http://schemas.microsoft.com/office/drawing/2014/main" xmlns="" id="{BFF159CE-EA72-4162-A8C9-6DB734889D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451636">
            <a:off x="7081833" y="120855"/>
            <a:ext cx="4605831" cy="30705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722" y="231286"/>
            <a:ext cx="2411106" cy="52978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98881" y="-94450"/>
            <a:ext cx="3391958" cy="1683951"/>
          </a:xfrm>
          <a:prstGeom prst="rect">
            <a:avLst/>
          </a:prstGeom>
        </p:spPr>
      </p:pic>
      <p:sp>
        <p:nvSpPr>
          <p:cNvPr id="10" name="Shape 148"/>
          <p:cNvSpPr txBox="1">
            <a:spLocks/>
          </p:cNvSpPr>
          <p:nvPr/>
        </p:nvSpPr>
        <p:spPr>
          <a:xfrm>
            <a:off x="6913319" y="5019252"/>
            <a:ext cx="4955619" cy="1784773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Microsoft New Tai Lue" panose="020B0502040204020203" pitchFamily="34" charset="0"/>
                <a:ea typeface="+mn-ea"/>
                <a:cs typeface="Microsoft New Tai Lue" panose="020B0502040204020203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Microsoft New Tai Lue" panose="020B0502040204020203" pitchFamily="34" charset="0"/>
                <a:ea typeface="+mn-ea"/>
                <a:cs typeface="Microsoft New Tai Lue" panose="020B0502040204020203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Microsoft New Tai Lue" panose="020B0502040204020203" pitchFamily="34" charset="0"/>
                <a:ea typeface="+mn-ea"/>
                <a:cs typeface="Microsoft New Tai Lue" panose="020B0502040204020203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Microsoft New Tai Lue" panose="020B0502040204020203" pitchFamily="34" charset="0"/>
                <a:ea typeface="+mn-ea"/>
                <a:cs typeface="Microsoft New Tai Lue" panose="020B0502040204020203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Microsoft New Tai Lue" panose="020B0502040204020203" pitchFamily="34" charset="0"/>
                <a:ea typeface="+mn-ea"/>
                <a:cs typeface="Microsoft New Tai Lue" panose="020B0502040204020203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id-ID" sz="1800" b="1" dirty="0">
                <a:solidFill>
                  <a:schemeClr val="tx1"/>
                </a:solidFill>
                <a:latin typeface="Maiandra GD" panose="020E0502030308020204" pitchFamily="34" charset="0"/>
              </a:rPr>
              <a:t>Selasa, </a:t>
            </a:r>
            <a:r>
              <a:rPr lang="en-ID" sz="1800" b="1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24 </a:t>
            </a:r>
            <a:r>
              <a:rPr lang="en-ID" sz="1800" b="1" dirty="0" err="1" smtClean="0">
                <a:solidFill>
                  <a:schemeClr val="tx1"/>
                </a:solidFill>
                <a:latin typeface="Maiandra GD" panose="020E0502030308020204" pitchFamily="34" charset="0"/>
              </a:rPr>
              <a:t>oktober</a:t>
            </a:r>
            <a:r>
              <a:rPr lang="en-ID" sz="1800" b="1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 2019</a:t>
            </a:r>
            <a:endParaRPr lang="id-ID" sz="1800" b="1" dirty="0">
              <a:solidFill>
                <a:schemeClr val="tx1"/>
              </a:solidFill>
              <a:latin typeface="Maiandra GD" panose="020E0502030308020204" pitchFamily="34" charset="0"/>
            </a:endParaRPr>
          </a:p>
          <a:p>
            <a:pPr marL="0" indent="0" algn="ctr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1800" dirty="0">
                <a:solidFill>
                  <a:schemeClr val="tx1"/>
                </a:solidFill>
                <a:latin typeface="Maiandra GD" panose="020E0502030308020204" pitchFamily="34" charset="0"/>
              </a:rPr>
              <a:t>TIM </a:t>
            </a:r>
            <a:r>
              <a:rPr lang="en-US" sz="1800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PEMANTAU TUGAS AKHIR</a:t>
            </a:r>
          </a:p>
          <a:p>
            <a:pPr marL="0" indent="0" algn="ctr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1800" dirty="0" smtClean="0">
                <a:solidFill>
                  <a:schemeClr val="tx1"/>
                </a:solidFill>
                <a:latin typeface="Maiandra GD" panose="020E0502030308020204" pitchFamily="34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latin typeface="Maiandra GD" panose="020E0502030308020204" pitchFamily="34" charset="0"/>
              </a:rPr>
              <a:t>JURUSAN PSIKOLOGI</a:t>
            </a:r>
          </a:p>
          <a:p>
            <a:pPr marL="0" indent="0" algn="ctr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1800" dirty="0">
                <a:solidFill>
                  <a:schemeClr val="tx1"/>
                </a:solidFill>
                <a:latin typeface="Maiandra GD" panose="020E0502030308020204" pitchFamily="34" charset="0"/>
              </a:rPr>
              <a:t>UNIVERSITAS BRAWIJAYA</a:t>
            </a:r>
          </a:p>
        </p:txBody>
      </p:sp>
    </p:spTree>
    <p:extLst>
      <p:ext uri="{BB962C8B-B14F-4D97-AF65-F5344CB8AC3E}">
        <p14:creationId xmlns:p14="http://schemas.microsoft.com/office/powerpoint/2010/main" xmlns="" val="3989923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en-ID" dirty="0" smtClean="0"/>
              <a:t>SURAT IZIN PENELITIAN PKN MENUNGGU MENDAPATKAN DARI DOSEN PEMBIMBING PKN, TIDAK DIPERKENANKAN MEMINTA ZURAT IZIN PKN KE DOSEN PENASEHAT AKADEMIK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ZA" smtClean="0"/>
              <a:t>Add a footer</a:t>
            </a:r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10</a:t>
            </a:fld>
            <a:endParaRPr lang="en-ZA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0202D98-AA1E-41BB-B94E-180311759C1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11</a:t>
            </a:fld>
            <a:endParaRPr lang="en-ZA" dirty="0"/>
          </a:p>
        </p:txBody>
      </p:sp>
      <p:sp>
        <p:nvSpPr>
          <p:cNvPr id="11" name="Title 10" hidden="1">
            <a:extLst>
              <a:ext uri="{FF2B5EF4-FFF2-40B4-BE49-F238E27FC236}">
                <a16:creationId xmlns:a16="http://schemas.microsoft.com/office/drawing/2014/main" xmlns="" id="{C5462610-1D7E-437B-B516-F30D9A789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Large image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 err="1" smtClean="0"/>
              <a:t>Alur</a:t>
            </a:r>
            <a:r>
              <a:rPr lang="en-US" sz="4800" dirty="0" smtClean="0"/>
              <a:t> </a:t>
            </a:r>
            <a:r>
              <a:rPr lang="en-US" sz="4800" dirty="0" err="1" smtClean="0"/>
              <a:t>Pelaksanaan</a:t>
            </a:r>
            <a:endParaRPr lang="en-US" sz="4800" dirty="0"/>
          </a:p>
        </p:txBody>
      </p:sp>
      <p:graphicFrame>
        <p:nvGraphicFramePr>
          <p:cNvPr id="9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857516284"/>
              </p:ext>
            </p:extLst>
          </p:nvPr>
        </p:nvGraphicFramePr>
        <p:xfrm>
          <a:off x="762000" y="1752600"/>
          <a:ext cx="10972800" cy="365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665219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vert="horz" lIns="180000" tIns="180000" rIns="252000" bIns="180000" rtlCol="0" anchor="t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ZA" sz="6000" b="1" kern="1200" spc="-3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Alur Pendaftaran Ujian</a:t>
            </a:r>
            <a:endParaRPr lang="en-US"/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977989283"/>
              </p:ext>
            </p:extLst>
          </p:nvPr>
        </p:nvGraphicFramePr>
        <p:xfrm>
          <a:off x="609600" y="1905000"/>
          <a:ext cx="10972800" cy="350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549859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609600" y="356204"/>
            <a:ext cx="10972800" cy="1143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180000" tIns="180000" rIns="252000" bIns="180000" rtlCol="0" anchor="t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ZA" sz="6000" b="1" kern="1200" spc="-3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err="1" smtClean="0"/>
              <a:t>Alur</a:t>
            </a:r>
            <a:r>
              <a:rPr lang="en-US" sz="3600" dirty="0" smtClean="0"/>
              <a:t> </a:t>
            </a:r>
            <a:r>
              <a:rPr lang="en-US" sz="3600" dirty="0" err="1" smtClean="0"/>
              <a:t>Pelaksanaan</a:t>
            </a:r>
            <a:r>
              <a:rPr lang="en-US" sz="3600" dirty="0" smtClean="0"/>
              <a:t> </a:t>
            </a:r>
            <a:r>
              <a:rPr lang="en-US" sz="3600" dirty="0" err="1" smtClean="0"/>
              <a:t>Ujian</a:t>
            </a:r>
            <a:r>
              <a:rPr lang="en-US" sz="3600" dirty="0" smtClean="0"/>
              <a:t>, </a:t>
            </a:r>
            <a:r>
              <a:rPr lang="en-US" sz="3600" dirty="0" err="1" smtClean="0"/>
              <a:t>Revisi</a:t>
            </a:r>
            <a:r>
              <a:rPr lang="en-US" sz="3600" dirty="0" smtClean="0"/>
              <a:t> &amp; </a:t>
            </a:r>
            <a:r>
              <a:rPr lang="en-US" sz="3600" dirty="0" err="1" smtClean="0"/>
              <a:t>Penyerahan</a:t>
            </a:r>
            <a:r>
              <a:rPr lang="en-US" sz="3600" dirty="0" smtClean="0"/>
              <a:t> </a:t>
            </a:r>
            <a:r>
              <a:rPr lang="en-US" sz="3600" dirty="0" err="1" smtClean="0"/>
              <a:t>Laporan</a:t>
            </a:r>
            <a:endParaRPr lang="en-US" sz="3600" dirty="0"/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629755718"/>
              </p:ext>
            </p:extLst>
          </p:nvPr>
        </p:nvGraphicFramePr>
        <p:xfrm>
          <a:off x="609600" y="1551296"/>
          <a:ext cx="10972800" cy="4641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80227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34603" y="100150"/>
            <a:ext cx="3189027" cy="563562"/>
          </a:xfrm>
          <a:gradFill>
            <a:gsLst>
              <a:gs pos="0">
                <a:srgbClr val="FFFF0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en-US" sz="4400" dirty="0" smtClean="0">
                <a:solidFill>
                  <a:srgbClr val="FF0000"/>
                </a:solidFill>
                <a:latin typeface="Algerian" panose="04020705040A02060702" pitchFamily="82" charset="0"/>
              </a:rPr>
              <a:t>TIMELINE !!!</a:t>
            </a:r>
            <a:endParaRPr lang="en-US" sz="4400" dirty="0">
              <a:solidFill>
                <a:srgbClr val="FF0000"/>
              </a:solidFill>
              <a:latin typeface="Algerian" panose="04020705040A02060702" pitchFamily="82" charset="0"/>
            </a:endParaRPr>
          </a:p>
        </p:txBody>
      </p:sp>
      <p:graphicFrame>
        <p:nvGraphicFramePr>
          <p:cNvPr id="4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304404552"/>
              </p:ext>
            </p:extLst>
          </p:nvPr>
        </p:nvGraphicFramePr>
        <p:xfrm>
          <a:off x="735873" y="634353"/>
          <a:ext cx="10852245" cy="604659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0064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8457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4402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Maiandra GD" panose="020E0502030308020204" pitchFamily="34" charset="0"/>
                        </a:rPr>
                        <a:t>KEGIATAN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Maiandra GD" panose="020E0502030308020204" pitchFamily="34" charset="0"/>
                        </a:rPr>
                        <a:t>WAKTU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1261"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Maiandra GD" panose="020E0502030308020204" pitchFamily="34" charset="0"/>
                        </a:rPr>
                        <a:t>Sosialisasi</a:t>
                      </a:r>
                      <a:endParaRPr lang="en-US" sz="2000" dirty="0">
                        <a:latin typeface="Maiandra GD" panose="020E0502030308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2000" dirty="0" smtClean="0">
                          <a:latin typeface="Maiandra GD" panose="020E0502030308020204" pitchFamily="34" charset="0"/>
                        </a:rPr>
                        <a:t>24 SEPTEMBER 2019</a:t>
                      </a:r>
                      <a:endParaRPr lang="en-US" sz="2000" baseline="0" dirty="0">
                        <a:latin typeface="Maiandra GD" panose="020E0502030308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41261"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Maiandra GD" panose="020E0502030308020204" pitchFamily="34" charset="0"/>
                        </a:rPr>
                        <a:t>Pendaftaran</a:t>
                      </a:r>
                      <a:endParaRPr lang="en-US" sz="2000" dirty="0">
                        <a:latin typeface="Maiandra GD" panose="020E0502030308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2000" dirty="0" smtClean="0">
                          <a:solidFill>
                            <a:schemeClr val="tx1"/>
                          </a:solidFill>
                          <a:latin typeface="Maiandra GD" panose="020E0502030308020204" pitchFamily="34" charset="0"/>
                        </a:rPr>
                        <a:t>18 NOVEMBER - 29 NOVEMBER 2019</a:t>
                      </a:r>
                      <a:endParaRPr lang="en-US" sz="2000" dirty="0">
                        <a:solidFill>
                          <a:schemeClr val="tx1"/>
                        </a:solidFill>
                        <a:latin typeface="Maiandra GD" panose="020E0502030308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41261"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Maiandra GD" panose="020E0502030308020204" pitchFamily="34" charset="0"/>
                        </a:rPr>
                        <a:t>Rapat</a:t>
                      </a:r>
                      <a:r>
                        <a:rPr lang="en-US" sz="2000" baseline="0" dirty="0">
                          <a:latin typeface="Maiandra GD" panose="020E0502030308020204" pitchFamily="34" charset="0"/>
                        </a:rPr>
                        <a:t> plotting</a:t>
                      </a:r>
                      <a:endParaRPr lang="en-US" sz="2000" dirty="0">
                        <a:latin typeface="Maiandra GD" panose="020E0502030308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Maiandra GD" panose="020E0502030308020204" pitchFamily="34" charset="0"/>
                        </a:rPr>
                        <a:t>3 DESEMBER</a:t>
                      </a:r>
                      <a:r>
                        <a:rPr lang="en-US" sz="2000" baseline="0" dirty="0" smtClean="0">
                          <a:latin typeface="Maiandra GD" panose="020E0502030308020204" pitchFamily="34" charset="0"/>
                        </a:rPr>
                        <a:t> 2019</a:t>
                      </a:r>
                      <a:endParaRPr lang="en-US" sz="2000" dirty="0">
                        <a:latin typeface="Maiandra GD" panose="020E0502030308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41261"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Maiandra GD" panose="020E0502030308020204" pitchFamily="34" charset="0"/>
                        </a:rPr>
                        <a:t>Pengumuman</a:t>
                      </a:r>
                      <a:r>
                        <a:rPr lang="en-US" sz="2000" dirty="0">
                          <a:latin typeface="Maiandra GD" panose="020E0502030308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Maiandra GD" panose="020E0502030308020204" pitchFamily="34" charset="0"/>
                        </a:rPr>
                        <a:t>Dosen</a:t>
                      </a:r>
                      <a:r>
                        <a:rPr lang="en-US" sz="2000" dirty="0">
                          <a:latin typeface="Maiandra GD" panose="020E0502030308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Maiandra GD" panose="020E0502030308020204" pitchFamily="34" charset="0"/>
                        </a:rPr>
                        <a:t>Pembimbing</a:t>
                      </a:r>
                      <a:endParaRPr lang="en-US" sz="2000" dirty="0">
                        <a:latin typeface="Maiandra GD" panose="020E0502030308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2000" dirty="0" smtClean="0">
                          <a:latin typeface="Maiandra GD" panose="020E0502030308020204" pitchFamily="34" charset="0"/>
                        </a:rPr>
                        <a:t>5 DESEMBER </a:t>
                      </a:r>
                      <a:r>
                        <a:rPr lang="en-US" sz="2000" baseline="0" dirty="0" smtClean="0">
                          <a:latin typeface="Maiandra GD" panose="020E0502030308020204" pitchFamily="34" charset="0"/>
                        </a:rPr>
                        <a:t>2019</a:t>
                      </a:r>
                      <a:endParaRPr lang="en-US" sz="2000" baseline="0" dirty="0">
                        <a:latin typeface="Maiandra GD" panose="020E0502030308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41261">
                <a:tc>
                  <a:txBody>
                    <a:bodyPr/>
                    <a:lstStyle/>
                    <a:p>
                      <a:r>
                        <a:rPr lang="en-ID" sz="2000" dirty="0" smtClean="0">
                          <a:latin typeface="Maiandra GD" panose="020E0502030308020204" pitchFamily="34" charset="0"/>
                        </a:rPr>
                        <a:t>PELAKSANAAN</a:t>
                      </a:r>
                      <a:r>
                        <a:rPr lang="en-ID" sz="2000" baseline="0" dirty="0" smtClean="0">
                          <a:latin typeface="Maiandra GD" panose="020E0502030308020204" pitchFamily="34" charset="0"/>
                        </a:rPr>
                        <a:t> MAGANG</a:t>
                      </a:r>
                      <a:endParaRPr lang="en-US" sz="2000" dirty="0">
                        <a:latin typeface="Maiandra GD" panose="020E0502030308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2000" baseline="0" dirty="0" smtClean="0">
                          <a:latin typeface="Maiandra GD" panose="020E0502030308020204" pitchFamily="34" charset="0"/>
                        </a:rPr>
                        <a:t> 21 DESEMBER- 24 JANUARI 2020</a:t>
                      </a:r>
                      <a:endParaRPr lang="id-ID" sz="2000" baseline="0" dirty="0">
                        <a:latin typeface="Maiandra GD" panose="020E0502030308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93272437"/>
                  </a:ext>
                </a:extLst>
              </a:tr>
              <a:tr h="441261">
                <a:tc>
                  <a:txBody>
                    <a:bodyPr/>
                    <a:lstStyle/>
                    <a:p>
                      <a:r>
                        <a:rPr lang="en-ID" sz="2000" kern="1200" dirty="0" smtClean="0">
                          <a:solidFill>
                            <a:schemeClr val="dk1"/>
                          </a:solidFill>
                          <a:latin typeface="Maiandra GD" panose="020E0502030308020204" pitchFamily="34" charset="0"/>
                          <a:ea typeface="+mn-ea"/>
                          <a:cs typeface="+mn-cs"/>
                        </a:rPr>
                        <a:t>BIMBINGAN PKN</a:t>
                      </a:r>
                      <a:endParaRPr lang="en-US" sz="2000" kern="1200" dirty="0">
                        <a:solidFill>
                          <a:schemeClr val="dk1"/>
                        </a:solidFill>
                        <a:latin typeface="Maiandra GD" panose="020E0502030308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2000" baseline="0" dirty="0" smtClean="0">
                          <a:latin typeface="Maiandra GD" panose="020E0502030308020204" pitchFamily="34" charset="0"/>
                        </a:rPr>
                        <a:t>5 DESEMBER –  17 FEBRUARI 2019</a:t>
                      </a:r>
                      <a:endParaRPr lang="id-ID" sz="2000" baseline="0" dirty="0">
                        <a:latin typeface="Maiandra GD" panose="020E0502030308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23992">
                <a:tc>
                  <a:txBody>
                    <a:bodyPr/>
                    <a:lstStyle/>
                    <a:p>
                      <a:r>
                        <a:rPr lang="en-US" sz="2000" kern="1200" dirty="0" err="1">
                          <a:solidFill>
                            <a:schemeClr val="dk1"/>
                          </a:solidFill>
                          <a:latin typeface="Maiandra GD" panose="020E0502030308020204" pitchFamily="34" charset="0"/>
                          <a:ea typeface="+mn-ea"/>
                          <a:cs typeface="+mn-cs"/>
                        </a:rPr>
                        <a:t>Pendaftaran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latin typeface="Maiandra GD" panose="020E0502030308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latin typeface="Maiandra GD" panose="020E0502030308020204" pitchFamily="34" charset="0"/>
                          <a:ea typeface="+mn-ea"/>
                          <a:cs typeface="+mn-cs"/>
                        </a:rPr>
                        <a:t>Ujian</a:t>
                      </a:r>
                      <a:endParaRPr lang="en-US" sz="2000" kern="1200" dirty="0">
                        <a:solidFill>
                          <a:schemeClr val="dk1"/>
                        </a:solidFill>
                        <a:latin typeface="Maiandra GD" panose="020E0502030308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Maiandra GD" panose="020E0502030308020204" pitchFamily="34" charset="0"/>
                        </a:rPr>
                        <a:t>17 FEBRUARI -28 FEBRUARI </a:t>
                      </a:r>
                      <a:r>
                        <a:rPr lang="en-US" sz="2000" baseline="0" dirty="0" smtClean="0">
                          <a:latin typeface="Maiandra GD" panose="020E0502030308020204" pitchFamily="34" charset="0"/>
                        </a:rPr>
                        <a:t>2020</a:t>
                      </a:r>
                      <a:endParaRPr lang="id-ID" sz="2000" baseline="0" dirty="0" smtClean="0">
                        <a:latin typeface="Maiandra GD" panose="020E0502030308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87544038"/>
                  </a:ext>
                </a:extLst>
              </a:tr>
              <a:tr h="673129"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Maiandra GD" panose="020E0502030308020204" pitchFamily="34" charset="0"/>
                        </a:rPr>
                        <a:t>Pelaksanaan</a:t>
                      </a:r>
                      <a:r>
                        <a:rPr lang="en-US" sz="2000" dirty="0">
                          <a:latin typeface="Maiandra GD" panose="020E0502030308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Maiandra GD" panose="020E0502030308020204" pitchFamily="34" charset="0"/>
                        </a:rPr>
                        <a:t>Ujian</a:t>
                      </a:r>
                      <a:endParaRPr lang="en-US" sz="2000" dirty="0">
                        <a:latin typeface="Maiandra GD" panose="020E0502030308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Maiandra GD" panose="020E0502030308020204" pitchFamily="34" charset="0"/>
                        </a:rPr>
                        <a:t>16 </a:t>
                      </a:r>
                      <a:r>
                        <a:rPr lang="en-US" sz="2000" baseline="0" dirty="0" smtClean="0">
                          <a:latin typeface="Maiandra GD" panose="020E0502030308020204" pitchFamily="34" charset="0"/>
                        </a:rPr>
                        <a:t>– 27 MARET 2020 (</a:t>
                      </a:r>
                      <a:r>
                        <a:rPr lang="en-US" sz="2000" baseline="0" dirty="0" err="1" smtClean="0">
                          <a:latin typeface="Maiandra GD" panose="020E0502030308020204" pitchFamily="34" charset="0"/>
                        </a:rPr>
                        <a:t>bisa</a:t>
                      </a:r>
                      <a:r>
                        <a:rPr lang="en-US" sz="2000" baseline="0" dirty="0" smtClean="0">
                          <a:latin typeface="Maiandra GD" panose="020E0502030308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Maiandra GD" panose="020E0502030308020204" pitchFamily="34" charset="0"/>
                        </a:rPr>
                        <a:t>berubah</a:t>
                      </a:r>
                      <a:r>
                        <a:rPr lang="en-US" sz="2000" baseline="0" dirty="0" smtClean="0">
                          <a:latin typeface="Maiandra GD" panose="020E0502030308020204" pitchFamily="34" charset="0"/>
                        </a:rPr>
                        <a:t> sewaktu2 </a:t>
                      </a:r>
                      <a:r>
                        <a:rPr lang="en-US" sz="2000" baseline="0" dirty="0" err="1" smtClean="0">
                          <a:latin typeface="Maiandra GD" panose="020E0502030308020204" pitchFamily="34" charset="0"/>
                        </a:rPr>
                        <a:t>tergantung</a:t>
                      </a:r>
                      <a:r>
                        <a:rPr lang="en-US" sz="2000" baseline="0" dirty="0" smtClean="0">
                          <a:latin typeface="Maiandra GD" panose="020E0502030308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Maiandra GD" panose="020E0502030308020204" pitchFamily="34" charset="0"/>
                        </a:rPr>
                        <a:t>jumlah</a:t>
                      </a:r>
                      <a:r>
                        <a:rPr lang="en-US" sz="2000" baseline="0" dirty="0" smtClean="0">
                          <a:latin typeface="Maiandra GD" panose="020E0502030308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Maiandra GD" panose="020E0502030308020204" pitchFamily="34" charset="0"/>
                        </a:rPr>
                        <a:t>pendaftar</a:t>
                      </a:r>
                      <a:r>
                        <a:rPr lang="en-US" sz="2000" baseline="0" dirty="0" smtClean="0">
                          <a:latin typeface="Maiandra GD" panose="020E0502030308020204" pitchFamily="34" charset="0"/>
                        </a:rPr>
                        <a:t>)</a:t>
                      </a:r>
                      <a:endParaRPr lang="id-ID" sz="2000" dirty="0">
                        <a:latin typeface="Maiandra GD" panose="020E0502030308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41261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Maiandra GD" panose="020E0502030308020204" pitchFamily="34" charset="0"/>
                        </a:rPr>
                        <a:t>Batas </a:t>
                      </a:r>
                      <a:r>
                        <a:rPr lang="en-US" sz="2000" dirty="0" err="1">
                          <a:latin typeface="Maiandra GD" panose="020E0502030308020204" pitchFamily="34" charset="0"/>
                        </a:rPr>
                        <a:t>Revisi</a:t>
                      </a:r>
                      <a:endParaRPr lang="en-US" sz="2000" dirty="0">
                        <a:latin typeface="Maiandra GD" panose="020E0502030308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Maiandra GD" panose="020E0502030308020204" pitchFamily="34" charset="0"/>
                        </a:rPr>
                        <a:t>1 </a:t>
                      </a:r>
                      <a:r>
                        <a:rPr lang="en-US" sz="2000" dirty="0" err="1">
                          <a:latin typeface="Maiandra GD" panose="020E0502030308020204" pitchFamily="34" charset="0"/>
                        </a:rPr>
                        <a:t>Bulan</a:t>
                      </a:r>
                      <a:r>
                        <a:rPr lang="en-US" sz="2000" dirty="0">
                          <a:latin typeface="Maiandra GD" panose="020E0502030308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Maiandra GD" panose="020E0502030308020204" pitchFamily="34" charset="0"/>
                        </a:rPr>
                        <a:t>setelah</a:t>
                      </a:r>
                      <a:r>
                        <a:rPr lang="en-US" sz="2000" dirty="0">
                          <a:latin typeface="Maiandra GD" panose="020E0502030308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Maiandra GD" panose="020E0502030308020204" pitchFamily="34" charset="0"/>
                        </a:rPr>
                        <a:t>ujian</a:t>
                      </a:r>
                      <a:endParaRPr lang="en-US" sz="2000" dirty="0">
                        <a:latin typeface="Maiandra GD" panose="020E0502030308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186561">
                <a:tc gridSpan="2">
                  <a:txBody>
                    <a:bodyPr/>
                    <a:lstStyle/>
                    <a:p>
                      <a:r>
                        <a:rPr lang="en-US" sz="1800" dirty="0">
                          <a:latin typeface="Maiandra GD" panose="020E0502030308020204" pitchFamily="34" charset="0"/>
                        </a:rPr>
                        <a:t>*</a:t>
                      </a:r>
                      <a:r>
                        <a:rPr lang="en-US" sz="1800" dirty="0" err="1">
                          <a:latin typeface="Maiandra GD" panose="020E0502030308020204" pitchFamily="34" charset="0"/>
                        </a:rPr>
                        <a:t>Mahasiswa</a:t>
                      </a:r>
                      <a:r>
                        <a:rPr lang="en-US" sz="1800" baseline="0" dirty="0">
                          <a:latin typeface="Maiandra GD" panose="020E0502030308020204" pitchFamily="34" charset="0"/>
                        </a:rPr>
                        <a:t> </a:t>
                      </a:r>
                      <a:r>
                        <a:rPr lang="en-US" sz="1800" baseline="0" dirty="0" err="1">
                          <a:latin typeface="Maiandra GD" panose="020E0502030308020204" pitchFamily="34" charset="0"/>
                        </a:rPr>
                        <a:t>dapat</a:t>
                      </a:r>
                      <a:r>
                        <a:rPr lang="en-US" sz="1800" baseline="0" dirty="0">
                          <a:latin typeface="Maiandra GD" panose="020E0502030308020204" pitchFamily="34" charset="0"/>
                        </a:rPr>
                        <a:t> </a:t>
                      </a:r>
                      <a:r>
                        <a:rPr lang="en-US" sz="1800" b="1" baseline="0" dirty="0" err="1">
                          <a:latin typeface="Maiandra GD" panose="020E0502030308020204" pitchFamily="34" charset="0"/>
                        </a:rPr>
                        <a:t>melaksanakan</a:t>
                      </a:r>
                      <a:r>
                        <a:rPr lang="en-US" sz="1800" b="1" baseline="0" dirty="0">
                          <a:latin typeface="Maiandra GD" panose="020E0502030308020204" pitchFamily="34" charset="0"/>
                        </a:rPr>
                        <a:t> </a:t>
                      </a:r>
                      <a:r>
                        <a:rPr lang="en-US" sz="1800" b="1" baseline="0" dirty="0" err="1">
                          <a:latin typeface="Maiandra GD" panose="020E0502030308020204" pitchFamily="34" charset="0"/>
                        </a:rPr>
                        <a:t>ujian</a:t>
                      </a:r>
                      <a:r>
                        <a:rPr lang="en-US" sz="1800" b="1" baseline="0" dirty="0">
                          <a:latin typeface="Maiandra GD" panose="020E0502030308020204" pitchFamily="34" charset="0"/>
                        </a:rPr>
                        <a:t> </a:t>
                      </a:r>
                      <a:r>
                        <a:rPr lang="en-US" sz="1800" baseline="0" dirty="0" err="1">
                          <a:latin typeface="Maiandra GD" panose="020E0502030308020204" pitchFamily="34" charset="0"/>
                        </a:rPr>
                        <a:t>jika</a:t>
                      </a:r>
                      <a:r>
                        <a:rPr lang="en-US" sz="1800" baseline="0" dirty="0">
                          <a:latin typeface="Maiandra GD" panose="020E0502030308020204" pitchFamily="34" charset="0"/>
                        </a:rPr>
                        <a:t> </a:t>
                      </a:r>
                      <a:r>
                        <a:rPr lang="en-US" sz="1800" baseline="0" dirty="0" err="1">
                          <a:latin typeface="Maiandra GD" panose="020E0502030308020204" pitchFamily="34" charset="0"/>
                        </a:rPr>
                        <a:t>sudah</a:t>
                      </a:r>
                      <a:r>
                        <a:rPr lang="en-US" sz="1800" baseline="0" dirty="0">
                          <a:latin typeface="Maiandra GD" panose="020E0502030308020204" pitchFamily="34" charset="0"/>
                        </a:rPr>
                        <a:t> </a:t>
                      </a:r>
                      <a:r>
                        <a:rPr lang="en-US" sz="1800" b="1" baseline="0" dirty="0" err="1">
                          <a:latin typeface="Maiandra GD" panose="020E0502030308020204" pitchFamily="34" charset="0"/>
                        </a:rPr>
                        <a:t>memprogram</a:t>
                      </a:r>
                      <a:r>
                        <a:rPr lang="en-US" sz="1800" b="1" baseline="0" dirty="0">
                          <a:latin typeface="Maiandra GD" panose="020E0502030308020204" pitchFamily="34" charset="0"/>
                        </a:rPr>
                        <a:t> PKN di KRS.</a:t>
                      </a:r>
                      <a:endParaRPr lang="en-US" sz="1800" b="1" dirty="0">
                        <a:latin typeface="Maiandra GD" panose="020E0502030308020204" pitchFamily="34" charset="0"/>
                      </a:endParaRPr>
                    </a:p>
                    <a:p>
                      <a:r>
                        <a:rPr lang="en-US" sz="1800" dirty="0">
                          <a:latin typeface="Maiandra GD" panose="020E0502030308020204" pitchFamily="34" charset="0"/>
                        </a:rPr>
                        <a:t>*</a:t>
                      </a:r>
                      <a:r>
                        <a:rPr lang="en-US" sz="1800" b="1" dirty="0" err="1">
                          <a:latin typeface="Maiandra GD" panose="020E0502030308020204" pitchFamily="34" charset="0"/>
                        </a:rPr>
                        <a:t>Nilai</a:t>
                      </a:r>
                      <a:r>
                        <a:rPr lang="en-US" sz="1800" b="1" baseline="0" dirty="0">
                          <a:latin typeface="Maiandra GD" panose="020E0502030308020204" pitchFamily="34" charset="0"/>
                        </a:rPr>
                        <a:t> PKN </a:t>
                      </a:r>
                      <a:r>
                        <a:rPr lang="en-US" sz="1800" baseline="0" dirty="0" err="1">
                          <a:latin typeface="Maiandra GD" panose="020E0502030308020204" pitchFamily="34" charset="0"/>
                        </a:rPr>
                        <a:t>baru</a:t>
                      </a:r>
                      <a:r>
                        <a:rPr lang="en-US" sz="1800" baseline="0" dirty="0">
                          <a:latin typeface="Maiandra GD" panose="020E0502030308020204" pitchFamily="34" charset="0"/>
                        </a:rPr>
                        <a:t> </a:t>
                      </a:r>
                      <a:r>
                        <a:rPr lang="en-US" sz="1800" baseline="0" dirty="0" err="1">
                          <a:latin typeface="Maiandra GD" panose="020E0502030308020204" pitchFamily="34" charset="0"/>
                        </a:rPr>
                        <a:t>bisa</a:t>
                      </a:r>
                      <a:r>
                        <a:rPr lang="en-US" sz="1800" baseline="0" dirty="0">
                          <a:latin typeface="Maiandra GD" panose="020E0502030308020204" pitchFamily="34" charset="0"/>
                        </a:rPr>
                        <a:t> di input </a:t>
                      </a:r>
                      <a:r>
                        <a:rPr lang="en-US" sz="1800" b="1" baseline="0" dirty="0">
                          <a:latin typeface="Maiandra GD" panose="020E0502030308020204" pitchFamily="34" charset="0"/>
                        </a:rPr>
                        <a:t>di SIAM </a:t>
                      </a:r>
                      <a:r>
                        <a:rPr lang="en-US" sz="1800" baseline="0" dirty="0" err="1">
                          <a:latin typeface="Maiandra GD" panose="020E0502030308020204" pitchFamily="34" charset="0"/>
                        </a:rPr>
                        <a:t>jika</a:t>
                      </a:r>
                      <a:r>
                        <a:rPr lang="en-US" sz="1800" baseline="0" dirty="0">
                          <a:latin typeface="Maiandra GD" panose="020E0502030308020204" pitchFamily="34" charset="0"/>
                        </a:rPr>
                        <a:t> </a:t>
                      </a:r>
                      <a:r>
                        <a:rPr lang="en-US" sz="1800" baseline="0" dirty="0" err="1">
                          <a:latin typeface="Maiandra GD" panose="020E0502030308020204" pitchFamily="34" charset="0"/>
                        </a:rPr>
                        <a:t>mahasiswa</a:t>
                      </a:r>
                      <a:r>
                        <a:rPr lang="en-US" sz="1800" baseline="0" dirty="0">
                          <a:latin typeface="Maiandra GD" panose="020E0502030308020204" pitchFamily="34" charset="0"/>
                        </a:rPr>
                        <a:t> </a:t>
                      </a:r>
                      <a:r>
                        <a:rPr lang="en-US" sz="1800" baseline="0" dirty="0" err="1">
                          <a:latin typeface="Maiandra GD" panose="020E0502030308020204" pitchFamily="34" charset="0"/>
                        </a:rPr>
                        <a:t>sudah</a:t>
                      </a:r>
                      <a:r>
                        <a:rPr lang="en-US" sz="1800" baseline="0" dirty="0">
                          <a:latin typeface="Maiandra GD" panose="020E0502030308020204" pitchFamily="34" charset="0"/>
                        </a:rPr>
                        <a:t> </a:t>
                      </a:r>
                      <a:r>
                        <a:rPr lang="en-US" sz="1800" baseline="0" dirty="0" err="1">
                          <a:latin typeface="Maiandra GD" panose="020E0502030308020204" pitchFamily="34" charset="0"/>
                        </a:rPr>
                        <a:t>mengumpulkan</a:t>
                      </a:r>
                      <a:r>
                        <a:rPr lang="en-US" sz="1800" baseline="0" dirty="0">
                          <a:latin typeface="Maiandra GD" panose="020E0502030308020204" pitchFamily="34" charset="0"/>
                        </a:rPr>
                        <a:t> </a:t>
                      </a:r>
                      <a:r>
                        <a:rPr lang="en-US" sz="1800" b="1" baseline="0" dirty="0" err="1">
                          <a:latin typeface="Maiandra GD" panose="020E0502030308020204" pitchFamily="34" charset="0"/>
                        </a:rPr>
                        <a:t>Lembar</a:t>
                      </a:r>
                      <a:r>
                        <a:rPr lang="en-US" sz="1800" b="1" baseline="0" dirty="0">
                          <a:latin typeface="Maiandra GD" panose="020E0502030308020204" pitchFamily="34" charset="0"/>
                        </a:rPr>
                        <a:t> </a:t>
                      </a:r>
                      <a:r>
                        <a:rPr lang="en-US" sz="1800" b="1" baseline="0" dirty="0" err="1">
                          <a:latin typeface="Maiandra GD" panose="020E0502030308020204" pitchFamily="34" charset="0"/>
                        </a:rPr>
                        <a:t>Penyerahan</a:t>
                      </a:r>
                      <a:r>
                        <a:rPr lang="en-US" sz="1800" b="1" baseline="0" dirty="0">
                          <a:latin typeface="Maiandra GD" panose="020E0502030308020204" pitchFamily="34" charset="0"/>
                        </a:rPr>
                        <a:t> PKN (</a:t>
                      </a:r>
                      <a:r>
                        <a:rPr lang="en-US" sz="1800" b="1" baseline="0" dirty="0" err="1">
                          <a:latin typeface="Maiandra GD" panose="020E0502030308020204" pitchFamily="34" charset="0"/>
                        </a:rPr>
                        <a:t>Borang</a:t>
                      </a:r>
                      <a:r>
                        <a:rPr lang="en-US" sz="1800" b="1" baseline="0" dirty="0">
                          <a:latin typeface="Maiandra GD" panose="020E0502030308020204" pitchFamily="34" charset="0"/>
                        </a:rPr>
                        <a:t> 005) </a:t>
                      </a:r>
                      <a:r>
                        <a:rPr lang="en-US" sz="1800" baseline="0" dirty="0" err="1">
                          <a:latin typeface="Maiandra GD" panose="020E0502030308020204" pitchFamily="34" charset="0"/>
                        </a:rPr>
                        <a:t>dan</a:t>
                      </a:r>
                      <a:r>
                        <a:rPr lang="en-US" sz="1800" baseline="0" dirty="0">
                          <a:latin typeface="Maiandra GD" panose="020E0502030308020204" pitchFamily="34" charset="0"/>
                        </a:rPr>
                        <a:t> </a:t>
                      </a:r>
                      <a:r>
                        <a:rPr lang="en-US" sz="1800" b="1" baseline="0" dirty="0" err="1">
                          <a:latin typeface="Maiandra GD" panose="020E0502030308020204" pitchFamily="34" charset="0"/>
                        </a:rPr>
                        <a:t>Lembar</a:t>
                      </a:r>
                      <a:r>
                        <a:rPr lang="en-US" sz="1800" b="1" baseline="0" dirty="0">
                          <a:latin typeface="Maiandra GD" panose="020E0502030308020204" pitchFamily="34" charset="0"/>
                        </a:rPr>
                        <a:t> </a:t>
                      </a:r>
                      <a:r>
                        <a:rPr lang="en-US" sz="1800" b="1" baseline="0" dirty="0" err="1">
                          <a:latin typeface="Maiandra GD" panose="020E0502030308020204" pitchFamily="34" charset="0"/>
                        </a:rPr>
                        <a:t>Pengesahan</a:t>
                      </a:r>
                      <a:r>
                        <a:rPr lang="en-US" sz="1800" b="1" baseline="0" dirty="0">
                          <a:latin typeface="Maiandra GD" panose="020E0502030308020204" pitchFamily="34" charset="0"/>
                        </a:rPr>
                        <a:t> </a:t>
                      </a:r>
                      <a:r>
                        <a:rPr lang="en-US" sz="1800" baseline="0" dirty="0" err="1">
                          <a:latin typeface="Maiandra GD" panose="020E0502030308020204" pitchFamily="34" charset="0"/>
                        </a:rPr>
                        <a:t>ke</a:t>
                      </a:r>
                      <a:r>
                        <a:rPr lang="en-US" sz="1800" baseline="0" dirty="0">
                          <a:latin typeface="Maiandra GD" panose="020E0502030308020204" pitchFamily="34" charset="0"/>
                        </a:rPr>
                        <a:t> </a:t>
                      </a:r>
                      <a:r>
                        <a:rPr lang="en-US" sz="1800" b="1" baseline="0" dirty="0">
                          <a:latin typeface="Maiandra GD" panose="020E0502030308020204" pitchFamily="34" charset="0"/>
                        </a:rPr>
                        <a:t>Admin</a:t>
                      </a:r>
                      <a:r>
                        <a:rPr lang="en-US" sz="1800" baseline="0" dirty="0">
                          <a:latin typeface="Maiandra GD" panose="020E0502030308020204" pitchFamily="34" charset="0"/>
                        </a:rPr>
                        <a:t> </a:t>
                      </a:r>
                      <a:r>
                        <a:rPr lang="en-US" sz="1800" b="1" baseline="0" dirty="0" err="1">
                          <a:latin typeface="Maiandra GD" panose="020E0502030308020204" pitchFamily="34" charset="0"/>
                        </a:rPr>
                        <a:t>Jurusan</a:t>
                      </a:r>
                      <a:r>
                        <a:rPr lang="en-US" sz="1800" b="1" baseline="0" dirty="0">
                          <a:latin typeface="Maiandra GD" panose="020E0502030308020204" pitchFamily="34" charset="0"/>
                        </a:rPr>
                        <a:t> </a:t>
                      </a:r>
                      <a:r>
                        <a:rPr lang="en-US" sz="1800" b="1" baseline="0" dirty="0" err="1">
                          <a:latin typeface="Maiandra GD" panose="020E0502030308020204" pitchFamily="34" charset="0"/>
                        </a:rPr>
                        <a:t>Psikologi</a:t>
                      </a:r>
                      <a:r>
                        <a:rPr lang="en-US" sz="1800" baseline="0" dirty="0" smtClean="0">
                          <a:latin typeface="Maiandra GD" panose="020E0502030308020204" pitchFamily="34" charset="0"/>
                        </a:rPr>
                        <a:t>.</a:t>
                      </a:r>
                    </a:p>
                    <a:p>
                      <a:r>
                        <a:rPr lang="en-ID" sz="1800" baseline="0" dirty="0" smtClean="0">
                          <a:latin typeface="Maiandra GD" panose="020E0502030308020204" pitchFamily="34" charset="0"/>
                        </a:rPr>
                        <a:t>*</a:t>
                      </a:r>
                      <a:r>
                        <a:rPr lang="en-ID" sz="1800" baseline="0" dirty="0" err="1" smtClean="0">
                          <a:latin typeface="Maiandra GD" panose="020E0502030308020204" pitchFamily="34" charset="0"/>
                        </a:rPr>
                        <a:t>Mendaftar</a:t>
                      </a:r>
                      <a:r>
                        <a:rPr lang="en-ID" sz="1800" baseline="0" dirty="0" smtClean="0">
                          <a:latin typeface="Maiandra GD" panose="020E0502030308020204" pitchFamily="34" charset="0"/>
                        </a:rPr>
                        <a:t> UJIAN: </a:t>
                      </a:r>
                      <a:r>
                        <a:rPr lang="en-ID" sz="1800" baseline="0" dirty="0" err="1" smtClean="0">
                          <a:latin typeface="Maiandra GD" panose="020E0502030308020204" pitchFamily="34" charset="0"/>
                        </a:rPr>
                        <a:t>syarat</a:t>
                      </a:r>
                      <a:r>
                        <a:rPr lang="en-ID" sz="1800" baseline="0" dirty="0" smtClean="0">
                          <a:latin typeface="Maiandra GD" panose="020E0502030308020204" pitchFamily="34" charset="0"/>
                        </a:rPr>
                        <a:t> &amp; </a:t>
                      </a:r>
                      <a:r>
                        <a:rPr lang="en-ID" sz="1800" baseline="0" dirty="0" err="1" smtClean="0">
                          <a:latin typeface="Maiandra GD" panose="020E0502030308020204" pitchFamily="34" charset="0"/>
                        </a:rPr>
                        <a:t>berkas</a:t>
                      </a:r>
                      <a:r>
                        <a:rPr lang="en-ID" sz="1800" baseline="0" dirty="0" smtClean="0">
                          <a:latin typeface="Maiandra GD" panose="020E0502030308020204" pitchFamily="34" charset="0"/>
                        </a:rPr>
                        <a:t> </a:t>
                      </a:r>
                      <a:r>
                        <a:rPr lang="en-ID" sz="1800" baseline="0" dirty="0" err="1" smtClean="0">
                          <a:latin typeface="Maiandra GD" panose="020E0502030308020204" pitchFamily="34" charset="0"/>
                        </a:rPr>
                        <a:t>lengkap</a:t>
                      </a:r>
                      <a:r>
                        <a:rPr lang="en-ID" sz="1800" baseline="0" dirty="0" smtClean="0">
                          <a:latin typeface="Maiandra GD" panose="020E0502030308020204" pitchFamily="34" charset="0"/>
                        </a:rPr>
                        <a:t>, </a:t>
                      </a:r>
                      <a:r>
                        <a:rPr lang="en-ID" sz="1800" b="1" baseline="0" dirty="0" smtClean="0">
                          <a:solidFill>
                            <a:srgbClr val="FF0000"/>
                          </a:solidFill>
                          <a:latin typeface="Maiandra GD" panose="020E0502030308020204" pitchFamily="34" charset="0"/>
                        </a:rPr>
                        <a:t>TIDAK DAPAT DISUSULKAN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Maiandra GD" panose="020E0502030308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17725002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9601200" y="1020270"/>
            <a:ext cx="2362200" cy="1875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Maiandra GD" panose="020E0502030308020204" pitchFamily="34" charset="0"/>
              </a:rPr>
              <a:t>Cek</a:t>
            </a:r>
            <a:r>
              <a:rPr lang="en-US" sz="2400" b="1" dirty="0">
                <a:latin typeface="Maiandra GD" panose="020E0502030308020204" pitchFamily="34" charset="0"/>
              </a:rPr>
              <a:t> website </a:t>
            </a:r>
            <a:r>
              <a:rPr lang="en-US" sz="2400" b="1" dirty="0" err="1">
                <a:latin typeface="Maiandra GD" panose="020E0502030308020204" pitchFamily="34" charset="0"/>
              </a:rPr>
              <a:t>psikologi</a:t>
            </a:r>
            <a:r>
              <a:rPr lang="en-US" sz="2400" b="1" dirty="0">
                <a:latin typeface="Maiandra GD" panose="020E0502030308020204" pitchFamily="34" charset="0"/>
              </a:rPr>
              <a:t> </a:t>
            </a:r>
            <a:r>
              <a:rPr lang="en-US" sz="2400" b="1" dirty="0" err="1">
                <a:latin typeface="Maiandra GD" panose="020E0502030308020204" pitchFamily="34" charset="0"/>
              </a:rPr>
              <a:t>bagian</a:t>
            </a:r>
            <a:r>
              <a:rPr lang="en-US" sz="2400" b="1" dirty="0">
                <a:latin typeface="Maiandra GD" panose="020E0502030308020204" pitchFamily="34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Maiandra GD" panose="020E0502030308020204" pitchFamily="34" charset="0"/>
              </a:rPr>
              <a:t>TUGAS AKHIR </a:t>
            </a:r>
            <a:r>
              <a:rPr lang="en-US" sz="2400" b="1" dirty="0">
                <a:latin typeface="Maiandra GD" panose="020E0502030308020204" pitchFamily="34" charset="0"/>
              </a:rPr>
              <a:t>:</a:t>
            </a:r>
          </a:p>
          <a:p>
            <a:pPr algn="ctr"/>
            <a:r>
              <a:rPr lang="en-US" sz="2400" b="1" dirty="0">
                <a:latin typeface="Maiandra GD" panose="020E0502030308020204" pitchFamily="34" charset="0"/>
              </a:rPr>
              <a:t>http://psikologi.ub.ac.id/blog/</a:t>
            </a:r>
          </a:p>
        </p:txBody>
      </p:sp>
    </p:spTree>
    <p:extLst>
      <p:ext uri="{BB962C8B-B14F-4D97-AF65-F5344CB8AC3E}">
        <p14:creationId xmlns:p14="http://schemas.microsoft.com/office/powerpoint/2010/main" xmlns="" val="2721200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 smtClean="0"/>
              <a:t>MuO</a:t>
            </a:r>
            <a:r>
              <a:rPr lang="en-ID" dirty="0" smtClean="0"/>
              <a:t> </a:t>
            </a:r>
            <a:r>
              <a:rPr lang="en-ID" dirty="0" err="1" smtClean="0"/>
              <a:t>dan</a:t>
            </a:r>
            <a:r>
              <a:rPr lang="en-ID" dirty="0" smtClean="0"/>
              <a:t> </a:t>
            </a:r>
            <a:r>
              <a:rPr lang="en-ID" dirty="0" err="1" smtClean="0"/>
              <a:t>MoA</a:t>
            </a:r>
            <a:r>
              <a:rPr lang="en-ID" dirty="0" smtClean="0"/>
              <a:t> </a:t>
            </a:r>
            <a:r>
              <a:rPr lang="en-ID" dirty="0" err="1" smtClean="0"/>
              <a:t>jurusan</a:t>
            </a:r>
            <a:r>
              <a:rPr lang="en-ID" dirty="0" smtClean="0"/>
              <a:t> </a:t>
            </a:r>
            <a:r>
              <a:rPr lang="en-ID" dirty="0" err="1" smtClean="0"/>
              <a:t>psikologi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sz="2800" dirty="0" smtClean="0"/>
              <a:t>PT </a:t>
            </a:r>
            <a:r>
              <a:rPr lang="en-ID" sz="2800" dirty="0" err="1" smtClean="0"/>
              <a:t>santos</a:t>
            </a:r>
            <a:r>
              <a:rPr lang="en-ID" sz="2800" dirty="0" smtClean="0"/>
              <a:t> </a:t>
            </a:r>
            <a:r>
              <a:rPr lang="en-ID" sz="2800" dirty="0" err="1" smtClean="0"/>
              <a:t>jaya</a:t>
            </a:r>
            <a:r>
              <a:rPr lang="en-ID" sz="2800" dirty="0" smtClean="0"/>
              <a:t> </a:t>
            </a:r>
            <a:r>
              <a:rPr lang="en-ID" sz="2800" dirty="0" err="1" smtClean="0"/>
              <a:t>abadi</a:t>
            </a:r>
            <a:endParaRPr lang="en-ID" sz="2800" dirty="0" smtClean="0"/>
          </a:p>
          <a:p>
            <a:r>
              <a:rPr lang="en-ID" sz="2800" dirty="0" err="1" smtClean="0"/>
              <a:t>Puskesmas</a:t>
            </a:r>
            <a:r>
              <a:rPr lang="en-ID" sz="2800" dirty="0" smtClean="0"/>
              <a:t> </a:t>
            </a:r>
            <a:r>
              <a:rPr lang="en-ID" sz="2800" dirty="0" err="1" smtClean="0"/>
              <a:t>Kepanjen</a:t>
            </a:r>
            <a:endParaRPr lang="en-ID" sz="2800" dirty="0" smtClean="0"/>
          </a:p>
          <a:p>
            <a:r>
              <a:rPr lang="en-ID" sz="2800" dirty="0" smtClean="0"/>
              <a:t>RST ( </a:t>
            </a:r>
            <a:r>
              <a:rPr lang="en-ID" sz="2800" dirty="0" err="1" smtClean="0"/>
              <a:t>Rumah</a:t>
            </a:r>
            <a:r>
              <a:rPr lang="en-ID" sz="2800" dirty="0" smtClean="0"/>
              <a:t> </a:t>
            </a:r>
            <a:r>
              <a:rPr lang="en-ID" sz="2800" dirty="0" err="1" smtClean="0"/>
              <a:t>Sakit</a:t>
            </a:r>
            <a:r>
              <a:rPr lang="en-ID" sz="2800" dirty="0" smtClean="0"/>
              <a:t> </a:t>
            </a:r>
            <a:r>
              <a:rPr lang="en-ID" sz="2800" dirty="0" err="1" smtClean="0"/>
              <a:t>Tentara</a:t>
            </a:r>
            <a:r>
              <a:rPr lang="en-ID" sz="2800" dirty="0" smtClean="0"/>
              <a:t> Supra </a:t>
            </a:r>
            <a:r>
              <a:rPr lang="en-ID" sz="2800" dirty="0" err="1" smtClean="0"/>
              <a:t>Oen</a:t>
            </a:r>
            <a:r>
              <a:rPr lang="en-ID" sz="2800" dirty="0" smtClean="0"/>
              <a:t>)</a:t>
            </a:r>
          </a:p>
          <a:p>
            <a:r>
              <a:rPr lang="en-ID" sz="2800" dirty="0" smtClean="0"/>
              <a:t>RSJ </a:t>
            </a:r>
            <a:r>
              <a:rPr lang="en-ID" sz="2800" dirty="0" err="1" smtClean="0"/>
              <a:t>Menur</a:t>
            </a:r>
            <a:r>
              <a:rPr lang="en-ID" sz="2800" dirty="0" smtClean="0"/>
              <a:t> Surabaya (</a:t>
            </a:r>
            <a:r>
              <a:rPr lang="en-ID" sz="2800" dirty="0" err="1" smtClean="0"/>
              <a:t>ada</a:t>
            </a:r>
            <a:r>
              <a:rPr lang="en-ID" sz="2800" dirty="0" smtClean="0"/>
              <a:t> </a:t>
            </a:r>
            <a:r>
              <a:rPr lang="en-ID" sz="2800" dirty="0" err="1" smtClean="0"/>
              <a:t>pembayaran</a:t>
            </a:r>
            <a:r>
              <a:rPr lang="en-ID" sz="2800" dirty="0" smtClean="0"/>
              <a:t> </a:t>
            </a:r>
            <a:r>
              <a:rPr lang="en-ID" sz="2800" dirty="0" err="1" smtClean="0"/>
              <a:t>bukan</a:t>
            </a:r>
            <a:r>
              <a:rPr lang="en-ID" sz="2800" dirty="0" smtClean="0"/>
              <a:t> </a:t>
            </a:r>
            <a:r>
              <a:rPr lang="en-ID" sz="2800" dirty="0" err="1" smtClean="0"/>
              <a:t>menjadi</a:t>
            </a:r>
            <a:r>
              <a:rPr lang="en-ID" sz="2800" dirty="0" smtClean="0"/>
              <a:t> </a:t>
            </a:r>
            <a:r>
              <a:rPr lang="en-ID" sz="2800" dirty="0" err="1" smtClean="0"/>
              <a:t>tanggung</a:t>
            </a:r>
            <a:r>
              <a:rPr lang="en-ID" sz="2800" dirty="0" smtClean="0"/>
              <a:t> </a:t>
            </a:r>
            <a:r>
              <a:rPr lang="en-ID" sz="2800" dirty="0" err="1" smtClean="0"/>
              <a:t>jawab</a:t>
            </a:r>
            <a:r>
              <a:rPr lang="en-ID" sz="2800" dirty="0" smtClean="0"/>
              <a:t> </a:t>
            </a:r>
            <a:r>
              <a:rPr lang="en-ID" sz="2800" dirty="0" err="1" smtClean="0"/>
              <a:t>jurusan</a:t>
            </a:r>
            <a:r>
              <a:rPr lang="en-ID" sz="2800" dirty="0" smtClean="0"/>
              <a:t>)</a:t>
            </a:r>
          </a:p>
          <a:p>
            <a:r>
              <a:rPr lang="en-ID" sz="2800" dirty="0" err="1" smtClean="0"/>
              <a:t>PokPhan</a:t>
            </a:r>
            <a:r>
              <a:rPr lang="en-ID" sz="2800" dirty="0" smtClean="0"/>
              <a:t> Jakarta</a:t>
            </a:r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ZA" smtClean="0"/>
              <a:t>Add a footer</a:t>
            </a:r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15</a:t>
            </a:fld>
            <a:endParaRPr lang="en-Z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00" y="1008000"/>
            <a:ext cx="11328000" cy="993078"/>
          </a:xfr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ID" sz="4000" b="1" dirty="0" smtClean="0">
                <a:solidFill>
                  <a:srgbClr val="FF0000"/>
                </a:solidFill>
              </a:rPr>
              <a:t>TERAPKAN ETIKA DAN SOPAN SANTUN DALAM MENJALANKAN PKN</a:t>
            </a:r>
          </a:p>
          <a:p>
            <a:pPr marL="0" indent="0" algn="ctr">
              <a:buNone/>
            </a:pPr>
            <a:endParaRPr lang="en-ID" sz="4000" b="1" dirty="0" smtClean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68557" y="2517913"/>
            <a:ext cx="8653669" cy="1200329"/>
          </a:xfrm>
          <a:prstGeom prst="rect">
            <a:avLst/>
          </a:prstGeom>
          <a:gradFill>
            <a:gsLst>
              <a:gs pos="0">
                <a:schemeClr val="tx1">
                  <a:lumMod val="50000"/>
                  <a:lumOff val="5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en-ID" sz="3600" b="1" dirty="0">
                <a:solidFill>
                  <a:srgbClr val="FF0000"/>
                </a:solidFill>
              </a:rPr>
              <a:t>PERSIAPKAN SOFT SKILL DAN KEILMUAN ANDA SEOPTIMAL MUNGKIN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5869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Placeholder 31" descr="hand clapping">
            <a:extLst>
              <a:ext uri="{FF2B5EF4-FFF2-40B4-BE49-F238E27FC236}">
                <a16:creationId xmlns:a16="http://schemas.microsoft.com/office/drawing/2014/main" xmlns="" id="{AAB6EE12-FEF8-FB41-A909-0DA61D7725C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780102" cy="6804025"/>
          </a:xfrm>
        </p:spPr>
      </p:pic>
      <p:sp>
        <p:nvSpPr>
          <p:cNvPr id="14" name="Title 13">
            <a:extLst>
              <a:ext uri="{FF2B5EF4-FFF2-40B4-BE49-F238E27FC236}">
                <a16:creationId xmlns:a16="http://schemas.microsoft.com/office/drawing/2014/main" xmlns="" id="{6C38D7A9-9299-4108-BB08-026F4B9CAE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42200" y="1810569"/>
            <a:ext cx="3733800" cy="1013684"/>
          </a:xfrm>
        </p:spPr>
        <p:txBody>
          <a:bodyPr/>
          <a:lstStyle/>
          <a:p>
            <a:r>
              <a:rPr lang="en-ZA" dirty="0"/>
              <a:t>Thank You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0828E04-9C2A-4859-8050-C2DF67A249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24931" y="3140765"/>
            <a:ext cx="2910342" cy="444025"/>
          </a:xfrm>
        </p:spPr>
        <p:txBody>
          <a:bodyPr/>
          <a:lstStyle/>
          <a:p>
            <a:r>
              <a:rPr lang="en-ZA" dirty="0" smtClean="0"/>
              <a:t>TIM PEMANTAU TUGAS AKHIR</a:t>
            </a:r>
            <a:endParaRPr lang="en-ZA" dirty="0"/>
          </a:p>
        </p:txBody>
      </p:sp>
      <p:pic>
        <p:nvPicPr>
          <p:cNvPr id="8" name="Graphic 7" descr="User">
            <a:extLst>
              <a:ext uri="{FF2B5EF4-FFF2-40B4-BE49-F238E27FC236}">
                <a16:creationId xmlns:a16="http://schemas.microsoft.com/office/drawing/2014/main" xmlns="" id="{111541C4-DB03-4E53-994D-499C7D73C4D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485494" y="3331743"/>
            <a:ext cx="379039" cy="379039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1265965-2271-4C1C-BD0A-6F85F80FF9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24931" y="3617007"/>
            <a:ext cx="2910342" cy="316800"/>
          </a:xfrm>
        </p:spPr>
        <p:txBody>
          <a:bodyPr/>
          <a:lstStyle/>
          <a:p>
            <a:r>
              <a:rPr lang="en-ZA" dirty="0" smtClean="0"/>
              <a:t>085655260060</a:t>
            </a:r>
            <a:endParaRPr lang="en-ZA" dirty="0"/>
          </a:p>
        </p:txBody>
      </p:sp>
      <p:pic>
        <p:nvPicPr>
          <p:cNvPr id="10" name="Graphic 9" descr="Smart Phone">
            <a:extLst>
              <a:ext uri="{FF2B5EF4-FFF2-40B4-BE49-F238E27FC236}">
                <a16:creationId xmlns:a16="http://schemas.microsoft.com/office/drawing/2014/main" xmlns="" id="{A29DE31C-E099-4579-BB03-675E0A40C5F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85494" y="3680191"/>
            <a:ext cx="379039" cy="379039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50A3BCC3-A277-4C0B-9EBA-EB53990D8EB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324931" y="3966024"/>
            <a:ext cx="2910342" cy="316800"/>
          </a:xfrm>
        </p:spPr>
        <p:txBody>
          <a:bodyPr/>
          <a:lstStyle/>
          <a:p>
            <a:r>
              <a:rPr lang="en-ZA" dirty="0" smtClean="0"/>
              <a:t>Tats_psikologi@ub.ac.id</a:t>
            </a:r>
            <a:endParaRPr lang="en-ZA" dirty="0"/>
          </a:p>
        </p:txBody>
      </p:sp>
      <p:pic>
        <p:nvPicPr>
          <p:cNvPr id="9" name="Graphic 8" descr="Envelope">
            <a:extLst>
              <a:ext uri="{FF2B5EF4-FFF2-40B4-BE49-F238E27FC236}">
                <a16:creationId xmlns:a16="http://schemas.microsoft.com/office/drawing/2014/main" xmlns="" id="{773C1382-ACE1-460F-A1B6-AB761A7D2E6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485494" y="4028639"/>
            <a:ext cx="379039" cy="379039"/>
          </a:xfrm>
          <a:prstGeom prst="rect">
            <a:avLst/>
          </a:prstGeom>
        </p:spPr>
      </p:pic>
      <p:sp>
        <p:nvSpPr>
          <p:cNvPr id="16" name="Text Placeholder 15">
            <a:extLst>
              <a:ext uri="{FF2B5EF4-FFF2-40B4-BE49-F238E27FC236}">
                <a16:creationId xmlns:a16="http://schemas.microsoft.com/office/drawing/2014/main" xmlns="" id="{FD8A1232-50A8-4535-AAF9-7F4180EAA0D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24931" y="4315041"/>
            <a:ext cx="2910342" cy="316800"/>
          </a:xfrm>
        </p:spPr>
        <p:txBody>
          <a:bodyPr/>
          <a:lstStyle/>
          <a:p>
            <a:r>
              <a:rPr lang="en-ZA" dirty="0"/>
              <a:t>Trey Research</a:t>
            </a:r>
          </a:p>
        </p:txBody>
      </p:sp>
      <p:pic>
        <p:nvPicPr>
          <p:cNvPr id="11" name="Graphic 10" descr="Link">
            <a:extLst>
              <a:ext uri="{FF2B5EF4-FFF2-40B4-BE49-F238E27FC236}">
                <a16:creationId xmlns:a16="http://schemas.microsoft.com/office/drawing/2014/main" xmlns="" id="{0718E6E0-05A2-479C-AEA8-1A385EB73474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472552" y="4365852"/>
            <a:ext cx="423862" cy="423862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xmlns="" id="{91814EC9-246A-4C6E-941E-5774FE72F08E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1760000" y="6371351"/>
            <a:ext cx="432000" cy="432000"/>
          </a:xfrm>
        </p:spPr>
        <p:txBody>
          <a:bodyPr/>
          <a:lstStyle/>
          <a:p>
            <a:fld id="{19B51A1E-902D-48AF-9020-955120F399B6}" type="slidenum">
              <a:rPr lang="en-ZA" smtClean="0"/>
              <a:pPr/>
              <a:t>17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xmlns="" val="415367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Handing touching mobile phone">
            <a:extLst>
              <a:ext uri="{FF2B5EF4-FFF2-40B4-BE49-F238E27FC236}">
                <a16:creationId xmlns:a16="http://schemas.microsoft.com/office/drawing/2014/main" xmlns="" id="{A9A75888-22E3-1D43-9112-DA02186070B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7615434" y="1541442"/>
            <a:ext cx="4621175" cy="4829909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11DC577-0A95-47D0-95D9-5F8DA763D46B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7807569" y="440461"/>
            <a:ext cx="3952431" cy="880212"/>
          </a:xfrm>
        </p:spPr>
        <p:txBody>
          <a:bodyPr/>
          <a:lstStyle/>
          <a:p>
            <a:r>
              <a:rPr lang="en-US" sz="3200" b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Praktik</a:t>
            </a:r>
            <a:r>
              <a:rPr lang="en-US" sz="32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Kerja</a:t>
            </a:r>
            <a:r>
              <a:rPr lang="en-US" sz="32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Nyata</a:t>
            </a:r>
            <a:r>
              <a:rPr lang="en-US" sz="32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?</a:t>
            </a:r>
            <a:endParaRPr lang="en-ZA" sz="32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C554D9F-1895-486E-BFBA-905BB2D29E08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2</a:t>
            </a:fld>
            <a:endParaRPr lang="en-ZA" dirty="0"/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949570" y="937846"/>
            <a:ext cx="6021097" cy="24384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sz="3200" dirty="0" smtClean="0"/>
              <a:t>Sebagai bagian dari kurikulum yang </a:t>
            </a:r>
            <a:r>
              <a:rPr lang="id-ID" sz="3200" b="1" dirty="0" smtClean="0">
                <a:solidFill>
                  <a:srgbClr val="FF0000"/>
                </a:solidFill>
              </a:rPr>
              <a:t>harus diselesaikan dalam 1 semester</a:t>
            </a:r>
            <a:r>
              <a:rPr lang="id-ID" sz="3200" dirty="0" smtClean="0"/>
              <a:t>, terdiri dari </a:t>
            </a:r>
            <a:r>
              <a:rPr lang="en-ID" sz="3200" dirty="0" smtClean="0"/>
              <a:t>:</a:t>
            </a:r>
          </a:p>
          <a:p>
            <a:pPr lvl="1"/>
            <a:r>
              <a:rPr lang="id-ID" sz="3000" dirty="0" smtClean="0"/>
              <a:t>kegiatan turun lapangan</a:t>
            </a:r>
            <a:r>
              <a:rPr lang="en-ID" sz="3000" dirty="0" smtClean="0"/>
              <a:t> </a:t>
            </a:r>
            <a:r>
              <a:rPr lang="en-ID" sz="3000" dirty="0" smtClean="0">
                <a:sym typeface="Wingdings" panose="05000000000000000000" pitchFamily="2" charset="2"/>
              </a:rPr>
              <a:t> </a:t>
            </a:r>
            <a:r>
              <a:rPr lang="id-ID" sz="3000" dirty="0" smtClean="0"/>
              <a:t>pembuatan laporan </a:t>
            </a:r>
            <a:r>
              <a:rPr lang="en-ID" sz="3000" dirty="0" smtClean="0">
                <a:sym typeface="Wingdings" panose="05000000000000000000" pitchFamily="2" charset="2"/>
              </a:rPr>
              <a:t></a:t>
            </a:r>
            <a:r>
              <a:rPr lang="id-ID" sz="3000" dirty="0" smtClean="0"/>
              <a:t> ujian</a:t>
            </a:r>
            <a:r>
              <a:rPr lang="en-ID" sz="3000" dirty="0" smtClean="0">
                <a:sym typeface="Wingdings" panose="05000000000000000000" pitchFamily="2" charset="2"/>
              </a:rPr>
              <a:t> </a:t>
            </a:r>
            <a:r>
              <a:rPr lang="en-ID" sz="3000" dirty="0" err="1" smtClean="0">
                <a:sym typeface="Wingdings" panose="05000000000000000000" pitchFamily="2" charset="2"/>
              </a:rPr>
              <a:t>revisi</a:t>
            </a:r>
            <a:r>
              <a:rPr lang="en-ID" sz="3000" dirty="0" smtClean="0">
                <a:sym typeface="Wingdings" panose="05000000000000000000" pitchFamily="2" charset="2"/>
              </a:rPr>
              <a:t>  lulus DAN MENYERAHKAN LAPORAN</a:t>
            </a:r>
            <a:r>
              <a:rPr lang="en-US" sz="3000" dirty="0" smtClean="0"/>
              <a:t>.</a:t>
            </a:r>
            <a:endParaRPr lang="id-ID" sz="3000" dirty="0"/>
          </a:p>
        </p:txBody>
      </p: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xmlns="" val="654898321"/>
              </p:ext>
            </p:extLst>
          </p:nvPr>
        </p:nvGraphicFramePr>
        <p:xfrm>
          <a:off x="58616" y="3628151"/>
          <a:ext cx="7162800" cy="274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329746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Graphic spid="11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C554D9F-1895-486E-BFBA-905BB2D29E08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3</a:t>
            </a:fld>
            <a:endParaRPr lang="en-ZA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138530"/>
            <a:ext cx="10972800" cy="1143000"/>
          </a:xfrm>
        </p:spPr>
        <p:txBody>
          <a:bodyPr/>
          <a:lstStyle/>
          <a:p>
            <a:r>
              <a:rPr lang="en-US" dirty="0" err="1"/>
              <a:t>Persyaratan</a:t>
            </a:r>
            <a:endParaRPr lang="en-US" dirty="0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xmlns="" id="{79918414-6523-429B-A092-626B22909B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68900355"/>
              </p:ext>
            </p:extLst>
          </p:nvPr>
        </p:nvGraphicFramePr>
        <p:xfrm>
          <a:off x="304800" y="1036671"/>
          <a:ext cx="11277600" cy="60289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799956">
                  <a:extLst>
                    <a:ext uri="{9D8B030D-6E8A-4147-A177-3AD203B41FA5}">
                      <a16:colId xmlns:a16="http://schemas.microsoft.com/office/drawing/2014/main" xmlns="" val="3724880979"/>
                    </a:ext>
                  </a:extLst>
                </a:gridCol>
                <a:gridCol w="2955509">
                  <a:extLst>
                    <a:ext uri="{9D8B030D-6E8A-4147-A177-3AD203B41FA5}">
                      <a16:colId xmlns:a16="http://schemas.microsoft.com/office/drawing/2014/main" xmlns="" val="1204709864"/>
                    </a:ext>
                  </a:extLst>
                </a:gridCol>
                <a:gridCol w="2566626">
                  <a:extLst>
                    <a:ext uri="{9D8B030D-6E8A-4147-A177-3AD203B41FA5}">
                      <a16:colId xmlns:a16="http://schemas.microsoft.com/office/drawing/2014/main" xmlns="" val="751212829"/>
                    </a:ext>
                  </a:extLst>
                </a:gridCol>
                <a:gridCol w="2955509">
                  <a:extLst>
                    <a:ext uri="{9D8B030D-6E8A-4147-A177-3AD203B41FA5}">
                      <a16:colId xmlns:a16="http://schemas.microsoft.com/office/drawing/2014/main" xmlns="" val="1865413419"/>
                    </a:ext>
                  </a:extLst>
                </a:gridCol>
              </a:tblGrid>
              <a:tr h="296745">
                <a:tc rowSpan="2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  <a:latin typeface="Maiandra GD" panose="020E0502030308020204" pitchFamily="34" charset="0"/>
                        </a:rPr>
                        <a:t>Keterangan</a:t>
                      </a:r>
                      <a:endParaRPr lang="id-ID" sz="2000" dirty="0">
                        <a:effectLst/>
                        <a:latin typeface="Maiandra GD" panose="020E0502030308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D" sz="2000" dirty="0" err="1">
                          <a:effectLst/>
                          <a:latin typeface="Maiandra GD" panose="020E0502030308020204" pitchFamily="34" charset="0"/>
                        </a:rPr>
                        <a:t>Jalur</a:t>
                      </a:r>
                      <a:endParaRPr lang="id-ID" sz="2000" dirty="0">
                        <a:effectLst/>
                        <a:latin typeface="Maiandra GD" panose="020E0502030308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50108135"/>
                  </a:ext>
                </a:extLst>
              </a:tr>
              <a:tr h="315322"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  <a:latin typeface="Maiandra GD" panose="020E0502030308020204" pitchFamily="34" charset="0"/>
                        </a:rPr>
                        <a:t>Fastrack</a:t>
                      </a:r>
                      <a:endParaRPr lang="id-ID" sz="2000" dirty="0">
                        <a:effectLst/>
                        <a:latin typeface="Maiandra GD" panose="020E0502030308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>
                          <a:effectLst/>
                          <a:latin typeface="Maiandra GD" panose="020E0502030308020204" pitchFamily="34" charset="0"/>
                        </a:rPr>
                        <a:t>Reguler</a:t>
                      </a:r>
                      <a:endParaRPr lang="id-ID" sz="2000">
                        <a:effectLst/>
                        <a:latin typeface="Maiandra GD" panose="020E0502030308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err="1">
                          <a:effectLst/>
                          <a:latin typeface="Maiandra GD" panose="020E0502030308020204" pitchFamily="34" charset="0"/>
                        </a:rPr>
                        <a:t>Penyetaraan</a:t>
                      </a:r>
                      <a:r>
                        <a:rPr lang="id-ID" sz="2000" dirty="0">
                          <a:effectLst/>
                          <a:latin typeface="Maiandra GD" panose="020E0502030308020204" pitchFamily="34" charset="0"/>
                        </a:rPr>
                        <a:t> </a:t>
                      </a:r>
                      <a:endParaRPr lang="id-ID" sz="2000" dirty="0">
                        <a:effectLst/>
                        <a:latin typeface="Maiandra GD" panose="020E0502030308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229257601"/>
                  </a:ext>
                </a:extLst>
              </a:tr>
              <a:tr h="316757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>
                          <a:effectLst/>
                          <a:latin typeface="Maiandra GD" panose="020E0502030308020204" pitchFamily="34" charset="0"/>
                        </a:rPr>
                        <a:t>Kurikulum</a:t>
                      </a:r>
                      <a:endParaRPr lang="id-ID" sz="2000">
                        <a:effectLst/>
                        <a:latin typeface="Maiandra GD" panose="020E0502030308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>
                          <a:effectLst/>
                          <a:latin typeface="Maiandra GD" panose="020E0502030308020204" pitchFamily="34" charset="0"/>
                        </a:rPr>
                        <a:t>KKNI</a:t>
                      </a:r>
                      <a:endParaRPr lang="id-ID" sz="2000">
                        <a:effectLst/>
                        <a:latin typeface="Maiandra GD" panose="020E0502030308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>
                          <a:effectLst/>
                          <a:latin typeface="Maiandra GD" panose="020E0502030308020204" pitchFamily="34" charset="0"/>
                        </a:rPr>
                        <a:t>Lama</a:t>
                      </a:r>
                      <a:endParaRPr lang="id-ID" sz="2000">
                        <a:effectLst/>
                        <a:latin typeface="Maiandra GD" panose="020E0502030308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Maiandra GD" panose="020E0502030308020204" pitchFamily="34" charset="0"/>
                        </a:rPr>
                        <a:t>KKNI / Lama</a:t>
                      </a:r>
                      <a:r>
                        <a:rPr lang="id-ID" sz="2000" dirty="0">
                          <a:effectLst/>
                          <a:latin typeface="Maiandra GD" panose="020E0502030308020204" pitchFamily="34" charset="0"/>
                        </a:rPr>
                        <a:t> </a:t>
                      </a:r>
                      <a:endParaRPr lang="id-ID" sz="2000" dirty="0">
                        <a:effectLst/>
                        <a:latin typeface="Maiandra GD" panose="020E0502030308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642116030"/>
                  </a:ext>
                </a:extLst>
              </a:tr>
              <a:tr h="940479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  <a:latin typeface="Maiandra GD" panose="020E0502030308020204" pitchFamily="34" charset="0"/>
                        </a:rPr>
                        <a:t>Pengajuan PKN pada saat semester ke-</a:t>
                      </a:r>
                      <a:endParaRPr lang="id-ID" sz="2000" dirty="0">
                        <a:effectLst/>
                        <a:latin typeface="Maiandra GD" panose="020E0502030308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  <a:latin typeface="Maiandra GD" panose="020E0502030308020204" pitchFamily="34" charset="0"/>
                        </a:rPr>
                        <a:t>Semester 5</a:t>
                      </a:r>
                      <a:endParaRPr lang="id-ID" sz="2000" dirty="0">
                        <a:effectLst/>
                        <a:latin typeface="Maiandra GD" panose="020E0502030308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  <a:latin typeface="Maiandra GD" panose="020E0502030308020204" pitchFamily="34" charset="0"/>
                        </a:rPr>
                        <a:t>Semester 6 ke atas</a:t>
                      </a:r>
                      <a:endParaRPr lang="id-ID" sz="2000" dirty="0">
                        <a:effectLst/>
                        <a:latin typeface="Maiandra GD" panose="020E0502030308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d-ID" sz="2000" dirty="0">
                          <a:effectLst/>
                          <a:latin typeface="Maiandra GD" panose="020E0502030308020204" pitchFamily="34" charset="0"/>
                        </a:rPr>
                        <a:t> </a:t>
                      </a:r>
                      <a:r>
                        <a:rPr lang="en-US" sz="2000" dirty="0">
                          <a:effectLst/>
                          <a:latin typeface="Maiandra GD" panose="020E0502030308020204" pitchFamily="34" charset="0"/>
                        </a:rPr>
                        <a:t>Semester 5 </a:t>
                      </a:r>
                      <a:r>
                        <a:rPr lang="en-US" sz="2000" dirty="0" err="1">
                          <a:effectLst/>
                          <a:latin typeface="Maiandra GD" panose="020E0502030308020204" pitchFamily="34" charset="0"/>
                        </a:rPr>
                        <a:t>ke</a:t>
                      </a:r>
                      <a:r>
                        <a:rPr lang="en-US" sz="2000" dirty="0">
                          <a:effectLst/>
                          <a:latin typeface="Maiandra GD" panose="020E0502030308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Maiandra GD" panose="020E0502030308020204" pitchFamily="34" charset="0"/>
                        </a:rPr>
                        <a:t>atas</a:t>
                      </a:r>
                      <a:endParaRPr lang="id-ID" sz="2000" dirty="0">
                        <a:effectLst/>
                        <a:latin typeface="Maiandra GD" panose="020E0502030308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22464202"/>
                  </a:ext>
                </a:extLst>
              </a:tr>
              <a:tr h="618509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  <a:latin typeface="Maiandra GD" panose="020E0502030308020204" pitchFamily="34" charset="0"/>
                        </a:rPr>
                        <a:t>Minimal SKS yang sedang ditempuh</a:t>
                      </a:r>
                      <a:endParaRPr lang="id-ID" sz="2000" dirty="0">
                        <a:effectLst/>
                        <a:latin typeface="Maiandra GD" panose="020E0502030308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  <a:latin typeface="Maiandra GD" panose="020E0502030308020204" pitchFamily="34" charset="0"/>
                        </a:rPr>
                        <a:t>100 SKS</a:t>
                      </a:r>
                      <a:endParaRPr lang="id-ID" sz="2000" dirty="0">
                        <a:effectLst/>
                        <a:latin typeface="Maiandra GD" panose="020E0502030308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  <a:latin typeface="Maiandra GD" panose="020E0502030308020204" pitchFamily="34" charset="0"/>
                        </a:rPr>
                        <a:t>100 SKS</a:t>
                      </a:r>
                      <a:endParaRPr lang="id-ID" sz="2000" dirty="0">
                        <a:effectLst/>
                        <a:latin typeface="Maiandra GD" panose="020E0502030308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d-ID" sz="2000" dirty="0">
                          <a:effectLst/>
                          <a:latin typeface="Maiandra GD" panose="020E0502030308020204" pitchFamily="34" charset="0"/>
                        </a:rPr>
                        <a:t> </a:t>
                      </a:r>
                      <a:r>
                        <a:rPr lang="en-US" sz="2000" dirty="0">
                          <a:effectLst/>
                          <a:latin typeface="Maiandra GD" panose="020E0502030308020204" pitchFamily="34" charset="0"/>
                        </a:rPr>
                        <a:t>100 SKS</a:t>
                      </a:r>
                      <a:endParaRPr lang="id-ID" sz="2000" dirty="0">
                        <a:effectLst/>
                        <a:latin typeface="Maiandra GD" panose="020E0502030308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559912150"/>
                  </a:ext>
                </a:extLst>
              </a:tr>
              <a:tr h="940479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  <a:latin typeface="Maiandra GD" panose="020E0502030308020204" pitchFamily="34" charset="0"/>
                        </a:rPr>
                        <a:t>Matakuliah Prasyarat</a:t>
                      </a:r>
                      <a:endParaRPr lang="id-ID" sz="2000" dirty="0">
                        <a:effectLst/>
                        <a:latin typeface="Maiandra GD" panose="020E0502030308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  <a:latin typeface="Maiandra GD" panose="020E0502030308020204" pitchFamily="34" charset="0"/>
                        </a:rPr>
                        <a:t>Lulus Metode Penelitian Sosial (MPS</a:t>
                      </a:r>
                      <a:r>
                        <a:rPr lang="id-ID" sz="2000" dirty="0" smtClean="0">
                          <a:effectLst/>
                          <a:latin typeface="Maiandra GD" panose="020E0502030308020204" pitchFamily="34" charset="0"/>
                        </a:rPr>
                        <a:t>)</a:t>
                      </a:r>
                      <a:r>
                        <a:rPr lang="en-ID" sz="2000" dirty="0" smtClean="0">
                          <a:effectLst/>
                          <a:latin typeface="Maiandra GD" panose="020E0502030308020204" pitchFamily="34" charset="0"/>
                        </a:rPr>
                        <a:t>,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  <a:latin typeface="Maiandra GD" panose="020E0502030308020204" pitchFamily="34" charset="0"/>
                        </a:rPr>
                        <a:t>Lulus Metode Penelitian Sosial (MPS)</a:t>
                      </a:r>
                      <a:endParaRPr lang="id-ID" sz="2000" dirty="0">
                        <a:effectLst/>
                        <a:latin typeface="Maiandra GD" panose="020E0502030308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Maiandra GD" panose="020E0502030308020204" pitchFamily="34" charset="0"/>
                        </a:rPr>
                        <a:t>Lulus </a:t>
                      </a:r>
                      <a:r>
                        <a:rPr lang="en-US" sz="2000" dirty="0" err="1">
                          <a:effectLst/>
                          <a:latin typeface="Maiandra GD" panose="020E0502030308020204" pitchFamily="34" charset="0"/>
                        </a:rPr>
                        <a:t>Metode</a:t>
                      </a:r>
                      <a:r>
                        <a:rPr lang="en-US" sz="2000" dirty="0">
                          <a:effectLst/>
                          <a:latin typeface="Maiandra GD" panose="020E0502030308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Maiandra GD" panose="020E0502030308020204" pitchFamily="34" charset="0"/>
                        </a:rPr>
                        <a:t>Penelitian</a:t>
                      </a:r>
                      <a:r>
                        <a:rPr lang="en-US" sz="2000" dirty="0">
                          <a:effectLst/>
                          <a:latin typeface="Maiandra GD" panose="020E0502030308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Maiandra GD" panose="020E0502030308020204" pitchFamily="34" charset="0"/>
                        </a:rPr>
                        <a:t>Sosial</a:t>
                      </a:r>
                      <a:r>
                        <a:rPr lang="en-US" sz="2000" baseline="0" dirty="0">
                          <a:effectLst/>
                          <a:latin typeface="Maiandra GD" panose="020E0502030308020204" pitchFamily="34" charset="0"/>
                        </a:rPr>
                        <a:t> (MPS)</a:t>
                      </a:r>
                      <a:r>
                        <a:rPr lang="id-ID" sz="2000" dirty="0">
                          <a:effectLst/>
                          <a:latin typeface="Maiandra GD" panose="020E0502030308020204" pitchFamily="34" charset="0"/>
                        </a:rPr>
                        <a:t> </a:t>
                      </a:r>
                      <a:endParaRPr lang="id-ID" sz="2000" dirty="0">
                        <a:effectLst/>
                        <a:latin typeface="Maiandra GD" panose="020E0502030308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642458922"/>
                  </a:ext>
                </a:extLst>
              </a:tr>
              <a:tr h="1906389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  <a:latin typeface="Maiandra GD" panose="020E0502030308020204" pitchFamily="34" charset="0"/>
                        </a:rPr>
                        <a:t>Persyaratan </a:t>
                      </a:r>
                      <a:r>
                        <a:rPr lang="en-US" sz="2000" dirty="0" err="1">
                          <a:effectLst/>
                          <a:latin typeface="Maiandra GD" panose="020E0502030308020204" pitchFamily="34" charset="0"/>
                        </a:rPr>
                        <a:t>khusus</a:t>
                      </a:r>
                      <a:endParaRPr lang="id-ID" sz="2000" dirty="0">
                        <a:effectLst/>
                        <a:latin typeface="Maiandra GD" panose="020E0502030308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D" sz="2400" b="1" dirty="0">
                          <a:effectLst/>
                          <a:latin typeface="Maiandra GD" panose="020E0502030308020204" pitchFamily="34" charset="0"/>
                        </a:rPr>
                        <a:t>IPK minimal 3</a:t>
                      </a:r>
                      <a:r>
                        <a:rPr lang="id-ID" sz="2400" b="1" dirty="0" smtClean="0">
                          <a:effectLst/>
                          <a:latin typeface="Maiandra GD" panose="020E0502030308020204" pitchFamily="34" charset="0"/>
                        </a:rPr>
                        <a:t>,</a:t>
                      </a:r>
                      <a:r>
                        <a:rPr lang="en-ID" sz="2400" b="1" dirty="0" smtClean="0">
                          <a:effectLst/>
                          <a:latin typeface="Maiandra GD" panose="020E0502030308020204" pitchFamily="34" charset="0"/>
                        </a:rPr>
                        <a:t>5</a:t>
                      </a:r>
                      <a:r>
                        <a:rPr lang="id-ID" sz="2400" b="1" dirty="0" smtClean="0">
                          <a:effectLst/>
                          <a:latin typeface="Maiandra GD" panose="020E0502030308020204" pitchFamily="34" charset="0"/>
                        </a:rPr>
                        <a:t>0</a:t>
                      </a:r>
                      <a:endParaRPr lang="id-ID" sz="2400" b="1" dirty="0">
                        <a:effectLst/>
                        <a:latin typeface="Maiandra GD" panose="020E0502030308020204" pitchFamily="34" charset="0"/>
                      </a:endParaRP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b="1" dirty="0">
                          <a:solidFill>
                            <a:srgbClr val="FF0000"/>
                          </a:solidFill>
                          <a:effectLst/>
                          <a:latin typeface="Maiandra GD" panose="020E0502030308020204" pitchFamily="34" charset="0"/>
                        </a:rPr>
                        <a:t>Tidak ada Nilai D+, D dan E di semua mata </a:t>
                      </a:r>
                      <a:r>
                        <a:rPr lang="id-ID" sz="2000" b="1" dirty="0" smtClean="0">
                          <a:solidFill>
                            <a:srgbClr val="FF0000"/>
                          </a:solidFill>
                          <a:effectLst/>
                          <a:latin typeface="Maiandra GD" panose="020E0502030308020204" pitchFamily="34" charset="0"/>
                        </a:rPr>
                        <a:t>kuliah</a:t>
                      </a:r>
                      <a:r>
                        <a:rPr lang="en-ID" sz="2000" b="1" dirty="0" smtClean="0">
                          <a:solidFill>
                            <a:srgbClr val="FF0000"/>
                          </a:solidFill>
                          <a:effectLst/>
                          <a:latin typeface="Maiandra GD" panose="020E0502030308020204" pitchFamily="34" charset="0"/>
                        </a:rPr>
                        <a:t>,</a:t>
                      </a:r>
                    </a:p>
                    <a:p>
                      <a:pPr marL="45720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2000" dirty="0" err="1" smtClean="0">
                          <a:effectLst/>
                          <a:latin typeface="Maiandra GD" panose="020E0502030308020204" pitchFamily="34" charset="0"/>
                        </a:rPr>
                        <a:t>Nilai</a:t>
                      </a:r>
                      <a:r>
                        <a:rPr lang="en-ID" sz="2000" dirty="0" smtClean="0">
                          <a:effectLst/>
                          <a:latin typeface="Maiandra GD" panose="020E0502030308020204" pitchFamily="34" charset="0"/>
                        </a:rPr>
                        <a:t> </a:t>
                      </a:r>
                      <a:r>
                        <a:rPr lang="en-ID" sz="2000" b="1" dirty="0" smtClean="0">
                          <a:effectLst/>
                          <a:latin typeface="Maiandra GD" panose="020E0502030308020204" pitchFamily="34" charset="0"/>
                        </a:rPr>
                        <a:t>PD 1 minimal B</a:t>
                      </a:r>
                      <a:endParaRPr lang="id-ID" sz="2000" b="1" dirty="0" smtClean="0">
                        <a:effectLst/>
                        <a:latin typeface="Maiandra GD" panose="020E0502030308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d-ID" sz="2000" dirty="0">
                        <a:effectLst/>
                        <a:latin typeface="Maiandra GD" panose="020E0502030308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  <a:latin typeface="Maiandra GD" panose="020E0502030308020204" pitchFamily="34" charset="0"/>
                        </a:rPr>
                        <a:t>-</a:t>
                      </a:r>
                      <a:endParaRPr lang="id-ID" sz="2000" dirty="0">
                        <a:effectLst/>
                        <a:latin typeface="Maiandra GD" panose="020E0502030308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d-ID" sz="2000" dirty="0">
                          <a:effectLst/>
                          <a:latin typeface="Maiandra GD" panose="020E0502030308020204" pitchFamily="34" charset="0"/>
                        </a:rPr>
                        <a:t> </a:t>
                      </a:r>
                      <a:r>
                        <a:rPr lang="en-US" sz="2000" dirty="0" err="1" smtClean="0">
                          <a:effectLst/>
                          <a:latin typeface="Maiandra GD" panose="020E0502030308020204" pitchFamily="34" charset="0"/>
                        </a:rPr>
                        <a:t>Mendapatkan</a:t>
                      </a:r>
                      <a:r>
                        <a:rPr lang="en-US" sz="2000" dirty="0" smtClean="0">
                          <a:effectLst/>
                          <a:latin typeface="Maiandra GD" panose="020E0502030308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Maiandra GD" panose="020E0502030308020204" pitchFamily="34" charset="0"/>
                        </a:rPr>
                        <a:t>persetujuan</a:t>
                      </a:r>
                      <a:r>
                        <a:rPr lang="en-US" sz="2000" dirty="0">
                          <a:effectLst/>
                          <a:latin typeface="Maiandra GD" panose="020E0502030308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  <a:latin typeface="Maiandra GD" panose="020E0502030308020204" pitchFamily="34" charset="0"/>
                        </a:rPr>
                        <a:t>penyetaraan</a:t>
                      </a:r>
                      <a:r>
                        <a:rPr lang="en-US" sz="2000" dirty="0" smtClean="0">
                          <a:effectLst/>
                          <a:latin typeface="Maiandra GD" panose="020E0502030308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Maiandra GD" panose="020E0502030308020204" pitchFamily="34" charset="0"/>
                        </a:rPr>
                        <a:t>oleh</a:t>
                      </a:r>
                      <a:r>
                        <a:rPr lang="en-US" sz="2000" dirty="0">
                          <a:effectLst/>
                          <a:latin typeface="Maiandra GD" panose="020E0502030308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  <a:latin typeface="Maiandra GD" panose="020E0502030308020204" pitchFamily="34" charset="0"/>
                        </a:rPr>
                        <a:t>pengelola</a:t>
                      </a:r>
                      <a:r>
                        <a:rPr lang="en-US" sz="2000" dirty="0" smtClean="0">
                          <a:effectLst/>
                          <a:latin typeface="Maiandra GD" panose="020E0502030308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  <a:latin typeface="Maiandra GD" panose="020E0502030308020204" pitchFamily="34" charset="0"/>
                        </a:rPr>
                        <a:t>jurusan</a:t>
                      </a:r>
                      <a:r>
                        <a:rPr lang="en-US" sz="2000" dirty="0" smtClean="0">
                          <a:effectLst/>
                          <a:latin typeface="Maiandra GD" panose="020E0502030308020204" pitchFamily="34" charset="0"/>
                        </a:rPr>
                        <a:t> &amp;</a:t>
                      </a:r>
                      <a:r>
                        <a:rPr lang="en-US" sz="2000" baseline="0" dirty="0" smtClean="0">
                          <a:effectLst/>
                          <a:latin typeface="Maiandra GD" panose="020E0502030308020204" pitchFamily="34" charset="0"/>
                        </a:rPr>
                        <a:t> </a:t>
                      </a:r>
                      <a:r>
                        <a:rPr lang="en-US" sz="2000" dirty="0" smtClean="0">
                          <a:effectLst/>
                          <a:latin typeface="Maiandra GD" panose="020E0502030308020204" pitchFamily="34" charset="0"/>
                        </a:rPr>
                        <a:t>WD</a:t>
                      </a:r>
                      <a:r>
                        <a:rPr lang="en-US" sz="2000" baseline="0" dirty="0" smtClean="0">
                          <a:effectLst/>
                          <a:latin typeface="Maiandra GD" panose="020E0502030308020204" pitchFamily="34" charset="0"/>
                        </a:rPr>
                        <a:t>-3</a:t>
                      </a:r>
                      <a:endParaRPr lang="id-ID" sz="2000" dirty="0">
                        <a:effectLst/>
                        <a:latin typeface="Maiandra GD" panose="020E0502030308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165253634"/>
                  </a:ext>
                </a:extLst>
              </a:tr>
            </a:tbl>
          </a:graphicData>
        </a:graphic>
      </p:graphicFrame>
      <p:pic>
        <p:nvPicPr>
          <p:cNvPr id="14" name="Picture Placeholder 13" descr="Hand writing on post-it note">
            <a:extLst>
              <a:ext uri="{FF2B5EF4-FFF2-40B4-BE49-F238E27FC236}">
                <a16:creationId xmlns:a16="http://schemas.microsoft.com/office/drawing/2014/main" xmlns="" id="{7E468295-904F-0743-AD06-67DA21353B9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0752972" y="32970"/>
            <a:ext cx="1354055" cy="1415216"/>
          </a:xfrm>
          <a:blipFill dpi="0" rotWithShape="1">
            <a:blip r:embed="rId3"/>
            <a:srcRect/>
            <a:tile tx="0" ty="0" sx="100000" sy="100000" flip="none" algn="tl"/>
          </a:blipFill>
          <a:effectLst>
            <a:glow rad="127000">
              <a:schemeClr val="accent1"/>
            </a:glow>
          </a:effectLst>
        </p:spPr>
      </p:pic>
    </p:spTree>
    <p:extLst>
      <p:ext uri="{BB962C8B-B14F-4D97-AF65-F5344CB8AC3E}">
        <p14:creationId xmlns:p14="http://schemas.microsoft.com/office/powerpoint/2010/main" xmlns="" val="722098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 descr="Desk with computer, phone, books, etc.">
            <a:extLst>
              <a:ext uri="{FF2B5EF4-FFF2-40B4-BE49-F238E27FC236}">
                <a16:creationId xmlns:a16="http://schemas.microsoft.com/office/drawing/2014/main" xmlns="" id="{2E7ADBC3-DECA-9F4C-9289-9E43C727592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DD5A594-D852-43BB-B591-E9D902725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4</a:t>
            </a:fld>
            <a:endParaRPr lang="en-ZA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F775A298-A40B-4A9E-9263-59A7445DE6D2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24" t="12338" r="8750" b="5411"/>
          <a:stretch/>
        </p:blipFill>
        <p:spPr>
          <a:xfrm>
            <a:off x="0" y="0"/>
            <a:ext cx="12191999" cy="6636342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371565" y="-25505"/>
            <a:ext cx="5700588" cy="478971"/>
          </a:xfrm>
          <a:prstGeom prst="rect">
            <a:avLst/>
          </a:prstGeo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ZA" sz="6000" b="1" kern="1200" spc="-3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/>
              <a:t>Alur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PKN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91674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609600" y="56924"/>
            <a:ext cx="10972800" cy="1143000"/>
          </a:xfrm>
        </p:spPr>
        <p:txBody>
          <a:bodyPr/>
          <a:lstStyle/>
          <a:p>
            <a:r>
              <a:rPr lang="en-US" sz="4400" dirty="0" smtClean="0"/>
              <a:t>CATATAN PENTING !!!</a:t>
            </a:r>
            <a:endParaRPr lang="en-US" sz="4400" dirty="0"/>
          </a:p>
        </p:txBody>
      </p:sp>
      <p:sp>
        <p:nvSpPr>
          <p:cNvPr id="19" name="Content Placeholder 2"/>
          <p:cNvSpPr>
            <a:spLocks noGrp="1"/>
          </p:cNvSpPr>
          <p:nvPr>
            <p:ph idx="1"/>
          </p:nvPr>
        </p:nvSpPr>
        <p:spPr>
          <a:xfrm>
            <a:off x="304800" y="1199924"/>
            <a:ext cx="11582400" cy="5440362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 fontScale="850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id-ID" dirty="0" smtClean="0">
                <a:solidFill>
                  <a:srgbClr val="FF0000"/>
                </a:solidFill>
              </a:rPr>
              <a:t>KOMUNIKASI DENGAN DOSEN PEMBIMBING </a:t>
            </a:r>
            <a:r>
              <a:rPr lang="id-ID" dirty="0" smtClean="0"/>
              <a:t>masing-masing </a:t>
            </a:r>
            <a:r>
              <a:rPr lang="id-ID" sz="3000" dirty="0"/>
              <a:t>sebelum</a:t>
            </a:r>
            <a:r>
              <a:rPr lang="id-ID" dirty="0"/>
              <a:t> turun lapangan</a:t>
            </a:r>
            <a:r>
              <a:rPr lang="en-US" dirty="0"/>
              <a:t>, </a:t>
            </a:r>
            <a:r>
              <a:rPr lang="id-ID" sz="2800" dirty="0"/>
              <a:t>selama</a:t>
            </a:r>
            <a:r>
              <a:rPr lang="id-ID" dirty="0"/>
              <a:t> masa turun lapangan</a:t>
            </a:r>
            <a:r>
              <a:rPr lang="en-US" dirty="0"/>
              <a:t>, d</a:t>
            </a:r>
            <a:r>
              <a:rPr lang="id-ID" dirty="0"/>
              <a:t>a</a:t>
            </a:r>
            <a:r>
              <a:rPr lang="en-US" dirty="0"/>
              <a:t>n </a:t>
            </a:r>
            <a:r>
              <a:rPr lang="en-US" sz="2800" dirty="0" err="1"/>
              <a:t>sesud</a:t>
            </a:r>
            <a:r>
              <a:rPr lang="id-ID" dirty="0"/>
              <a:t>a</a:t>
            </a:r>
            <a:r>
              <a:rPr lang="en-US" dirty="0"/>
              <a:t>h</a:t>
            </a:r>
            <a:r>
              <a:rPr lang="id-ID" dirty="0"/>
              <a:t> turun lapangan</a:t>
            </a:r>
          </a:p>
          <a:p>
            <a:pPr marL="514350" indent="-514350">
              <a:buFont typeface="+mj-lt"/>
              <a:buAutoNum type="arabicPeriod"/>
            </a:pPr>
            <a:r>
              <a:rPr lang="en-ID" dirty="0" smtClean="0">
                <a:solidFill>
                  <a:srgbClr val="FF0000"/>
                </a:solidFill>
              </a:rPr>
              <a:t>BIMBINGAN PKN MINIMAL 5X. KURANG DARI 5X TIDAK BISA MENDAFTAR UJIAN</a:t>
            </a:r>
            <a:endParaRPr lang="id-ID" dirty="0" smtClean="0">
              <a:solidFill>
                <a:srgbClr val="FF0000"/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id-ID" dirty="0" smtClean="0">
                <a:solidFill>
                  <a:schemeClr val="accent5">
                    <a:lumMod val="50000"/>
                    <a:lumOff val="50000"/>
                  </a:schemeClr>
                </a:solidFill>
              </a:rPr>
              <a:t>DURASI </a:t>
            </a:r>
            <a:r>
              <a:rPr lang="id-ID" dirty="0" smtClean="0"/>
              <a:t>kegiatan Prakt</a:t>
            </a:r>
            <a:r>
              <a:rPr lang="en-ID" dirty="0" err="1" smtClean="0"/>
              <a:t>i</a:t>
            </a:r>
            <a:r>
              <a:rPr lang="id-ID" dirty="0" smtClean="0"/>
              <a:t>k </a:t>
            </a:r>
            <a:r>
              <a:rPr lang="id-ID" dirty="0"/>
              <a:t>Kerja Nyata (PKN) dilaksanakan </a:t>
            </a:r>
            <a:r>
              <a:rPr lang="en-US" sz="3200" dirty="0" smtClean="0">
                <a:solidFill>
                  <a:schemeClr val="accent5">
                    <a:lumMod val="50000"/>
                    <a:lumOff val="50000"/>
                  </a:schemeClr>
                </a:solidFill>
              </a:rPr>
              <a:t>MINIMAL </a:t>
            </a:r>
            <a:r>
              <a:rPr lang="id-ID" sz="3200" dirty="0" smtClean="0">
                <a:solidFill>
                  <a:schemeClr val="accent5">
                    <a:lumMod val="50000"/>
                    <a:lumOff val="50000"/>
                  </a:schemeClr>
                </a:solidFill>
              </a:rPr>
              <a:t>SELAMA 1 BULAN </a:t>
            </a:r>
            <a:r>
              <a:rPr lang="id-ID" b="1" dirty="0" smtClean="0"/>
              <a:t>(</a:t>
            </a:r>
            <a:r>
              <a:rPr lang="en-ID" b="1" dirty="0"/>
              <a:t>SESUAI DENGAN KETENTUAN LEMBAGA MAGANG</a:t>
            </a:r>
            <a:r>
              <a:rPr lang="id-ID" b="1" dirty="0"/>
              <a:t>)</a:t>
            </a:r>
            <a:r>
              <a:rPr lang="id-ID" dirty="0"/>
              <a:t>.  </a:t>
            </a:r>
          </a:p>
          <a:p>
            <a:pPr marL="514350" lvl="0" indent="-514350">
              <a:buFont typeface="+mj-lt"/>
              <a:buAutoNum type="arabicPeriod"/>
            </a:pPr>
            <a:r>
              <a:rPr lang="id-ID" dirty="0"/>
              <a:t>Waktu pelaksanaan PKN </a:t>
            </a:r>
            <a:r>
              <a:rPr lang="id-ID" dirty="0" smtClean="0"/>
              <a:t>dilakukan </a:t>
            </a:r>
            <a:r>
              <a:rPr lang="id-ID" dirty="0"/>
              <a:t>pada </a:t>
            </a:r>
            <a:r>
              <a:rPr lang="id-ID" b="1" dirty="0">
                <a:solidFill>
                  <a:srgbClr val="FF0000"/>
                </a:solidFill>
              </a:rPr>
              <a:t>libur</a:t>
            </a:r>
            <a:r>
              <a:rPr lang="id-ID" dirty="0"/>
              <a:t> semester </a:t>
            </a:r>
            <a:r>
              <a:rPr lang="en-ID" b="0" dirty="0" err="1" smtClean="0"/>
              <a:t>ganjil</a:t>
            </a:r>
            <a:r>
              <a:rPr lang="en-ID" dirty="0" smtClean="0"/>
              <a:t> </a:t>
            </a:r>
            <a:r>
              <a:rPr lang="en-ID" b="1" dirty="0" smtClean="0"/>
              <a:t>(kira2 </a:t>
            </a:r>
            <a:r>
              <a:rPr lang="en-ID" b="1" dirty="0" err="1" smtClean="0"/>
              <a:t>antara</a:t>
            </a:r>
            <a:r>
              <a:rPr lang="en-ID" b="1" dirty="0" smtClean="0"/>
              <a:t> </a:t>
            </a:r>
            <a:r>
              <a:rPr lang="en-ID" dirty="0" smtClean="0">
                <a:solidFill>
                  <a:srgbClr val="FFC000"/>
                </a:solidFill>
              </a:rPr>
              <a:t>21 Desember-24 </a:t>
            </a:r>
            <a:r>
              <a:rPr lang="en-ID" dirty="0" err="1" smtClean="0">
                <a:solidFill>
                  <a:srgbClr val="FFC000"/>
                </a:solidFill>
              </a:rPr>
              <a:t>Januari</a:t>
            </a:r>
            <a:r>
              <a:rPr lang="en-ID" b="1" dirty="0" smtClean="0"/>
              <a:t>)</a:t>
            </a:r>
            <a:r>
              <a:rPr lang="id-ID" dirty="0" smtClean="0"/>
              <a:t>. </a:t>
            </a:r>
            <a:endParaRPr lang="id-ID" dirty="0"/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TIDAK ADA DISPENSASI KETIDAKHADIRAN </a:t>
            </a:r>
            <a:r>
              <a:rPr lang="en-US" dirty="0" err="1" smtClean="0"/>
              <a:t>dalam</a:t>
            </a:r>
            <a:r>
              <a:rPr lang="id-ID" dirty="0" smtClean="0"/>
              <a:t> </a:t>
            </a:r>
            <a:r>
              <a:rPr lang="id-ID" dirty="0"/>
              <a:t>perkuliahan dengan alasan</a:t>
            </a:r>
            <a:r>
              <a:rPr lang="en-US" dirty="0"/>
              <a:t>  </a:t>
            </a:r>
            <a:r>
              <a:rPr lang="en-US" dirty="0" err="1"/>
              <a:t>melaksanakan</a:t>
            </a:r>
            <a:r>
              <a:rPr lang="id-ID" dirty="0"/>
              <a:t> </a:t>
            </a:r>
            <a:r>
              <a:rPr lang="id-ID" dirty="0" smtClean="0"/>
              <a:t>PKN.</a:t>
            </a:r>
            <a:endParaRPr lang="en-ID" dirty="0" smtClean="0"/>
          </a:p>
          <a:p>
            <a:pPr marL="514350" lvl="0" indent="-514350">
              <a:buFont typeface="+mj-lt"/>
              <a:buAutoNum type="arabicPeriod"/>
            </a:pPr>
            <a:r>
              <a:rPr lang="id-ID" dirty="0" smtClean="0"/>
              <a:t>Waktu </a:t>
            </a:r>
            <a:r>
              <a:rPr lang="id-ID" dirty="0" smtClean="0">
                <a:solidFill>
                  <a:srgbClr val="FF0000"/>
                </a:solidFill>
              </a:rPr>
              <a:t>PENYELESAIAN</a:t>
            </a:r>
            <a:r>
              <a:rPr lang="id-ID" dirty="0" smtClean="0"/>
              <a:t> program </a:t>
            </a:r>
            <a:r>
              <a:rPr lang="id-ID" dirty="0"/>
              <a:t>(pelaksanaan dan laporan PKN) </a:t>
            </a:r>
            <a:r>
              <a:rPr lang="en-ID" b="1" dirty="0" smtClean="0">
                <a:solidFill>
                  <a:schemeClr val="accent2"/>
                </a:solidFill>
              </a:rPr>
              <a:t>HANYA  1 </a:t>
            </a:r>
            <a:r>
              <a:rPr lang="id-ID" b="1" dirty="0" smtClean="0">
                <a:solidFill>
                  <a:schemeClr val="accent2"/>
                </a:solidFill>
              </a:rPr>
              <a:t>SEMESTER </a:t>
            </a:r>
            <a:r>
              <a:rPr lang="id-ID" b="1" dirty="0" smtClean="0"/>
              <a:t>(</a:t>
            </a:r>
            <a:r>
              <a:rPr lang="id-ID" b="1" dirty="0"/>
              <a:t>6 bulan) sejak pelaksanaan PKN</a:t>
            </a:r>
            <a:r>
              <a:rPr lang="id-ID" dirty="0"/>
              <a:t>. </a:t>
            </a:r>
            <a:endParaRPr lang="en-ID" dirty="0"/>
          </a:p>
          <a:p>
            <a:pPr marL="514350" lvl="0" indent="-514350">
              <a:buFont typeface="+mj-lt"/>
              <a:buAutoNum type="arabicPeriod"/>
            </a:pPr>
            <a:r>
              <a:rPr lang="id-ID" dirty="0"/>
              <a:t>Bagi mahasiswa </a:t>
            </a:r>
            <a:r>
              <a:rPr lang="id-ID" dirty="0" smtClean="0"/>
              <a:t>yang</a:t>
            </a:r>
            <a:r>
              <a:rPr lang="en-ID" dirty="0" smtClean="0"/>
              <a:t> </a:t>
            </a:r>
            <a:r>
              <a:rPr lang="en-ID" dirty="0" err="1" smtClean="0"/>
              <a:t>tidak</a:t>
            </a:r>
            <a:r>
              <a:rPr lang="en-ID" dirty="0" smtClean="0"/>
              <a:t> </a:t>
            </a:r>
            <a:r>
              <a:rPr lang="en-ID" dirty="0" err="1" smtClean="0"/>
              <a:t>mendaftar</a:t>
            </a:r>
            <a:r>
              <a:rPr lang="en-ID" dirty="0" smtClean="0"/>
              <a:t> </a:t>
            </a:r>
            <a:r>
              <a:rPr lang="en-ID" dirty="0" err="1" smtClean="0"/>
              <a:t>ujian</a:t>
            </a:r>
            <a:r>
              <a:rPr lang="en-ID" dirty="0" smtClean="0"/>
              <a:t> PKN </a:t>
            </a:r>
            <a:r>
              <a:rPr lang="en-ID" dirty="0" err="1" smtClean="0"/>
              <a:t>dan</a:t>
            </a:r>
            <a:r>
              <a:rPr lang="id-ID" dirty="0" smtClean="0"/>
              <a:t> </a:t>
            </a:r>
            <a:r>
              <a:rPr lang="id-ID" dirty="0" smtClean="0">
                <a:solidFill>
                  <a:srgbClr val="FF0000"/>
                </a:solidFill>
              </a:rPr>
              <a:t>MELEBIHI BATAS WAKTU</a:t>
            </a:r>
            <a:r>
              <a:rPr lang="en-ID" dirty="0" smtClean="0">
                <a:solidFill>
                  <a:srgbClr val="FF0000"/>
                </a:solidFill>
              </a:rPr>
              <a:t> </a:t>
            </a:r>
            <a:r>
              <a:rPr lang="en-ID" dirty="0" err="1" smtClean="0">
                <a:solidFill>
                  <a:srgbClr val="FF0000"/>
                </a:solidFill>
              </a:rPr>
              <a:t>revisi</a:t>
            </a:r>
            <a:r>
              <a:rPr lang="en-ID" dirty="0" smtClean="0">
                <a:solidFill>
                  <a:srgbClr val="FF0000"/>
                </a:solidFill>
              </a:rPr>
              <a:t> </a:t>
            </a:r>
            <a:r>
              <a:rPr lang="en-ID" dirty="0" err="1" smtClean="0">
                <a:solidFill>
                  <a:srgbClr val="FF0000"/>
                </a:solidFill>
              </a:rPr>
              <a:t>ujian</a:t>
            </a:r>
            <a:r>
              <a:rPr lang="en-ID" dirty="0" smtClean="0">
                <a:solidFill>
                  <a:srgbClr val="FF0000"/>
                </a:solidFill>
              </a:rPr>
              <a:t> PKN (1 </a:t>
            </a:r>
            <a:r>
              <a:rPr lang="en-ID" dirty="0" err="1" smtClean="0">
                <a:solidFill>
                  <a:srgbClr val="FF0000"/>
                </a:solidFill>
              </a:rPr>
              <a:t>bulan</a:t>
            </a:r>
            <a:r>
              <a:rPr lang="en-ID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)</a:t>
            </a:r>
            <a:r>
              <a:rPr lang="id-ID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ID" dirty="0" err="1" smtClean="0"/>
              <a:t>dan</a:t>
            </a:r>
            <a:r>
              <a:rPr lang="en-ID" dirty="0" smtClean="0"/>
              <a:t> </a:t>
            </a:r>
            <a:r>
              <a:rPr lang="en-ID" dirty="0" err="1"/>
              <a:t>Nilai</a:t>
            </a:r>
            <a:r>
              <a:rPr lang="en-ID" dirty="0"/>
              <a:t> </a:t>
            </a:r>
            <a:r>
              <a:rPr lang="en-ID" dirty="0" err="1"/>
              <a:t>ujian</a:t>
            </a:r>
            <a:r>
              <a:rPr lang="en-ID" dirty="0"/>
              <a:t> E </a:t>
            </a:r>
            <a:r>
              <a:rPr lang="id-ID" dirty="0"/>
              <a:t>maka program PKN </a:t>
            </a:r>
            <a:r>
              <a:rPr lang="id-ID" dirty="0" smtClean="0">
                <a:solidFill>
                  <a:srgbClr val="FF0000"/>
                </a:solidFill>
              </a:rPr>
              <a:t>DIANGGAP </a:t>
            </a:r>
            <a:r>
              <a:rPr lang="en-US" dirty="0" smtClean="0">
                <a:solidFill>
                  <a:srgbClr val="FF0000"/>
                </a:solidFill>
              </a:rPr>
              <a:t>TIDAK LULUS</a:t>
            </a:r>
            <a:r>
              <a:rPr lang="id-ID" dirty="0" smtClean="0">
                <a:solidFill>
                  <a:srgbClr val="FF0000"/>
                </a:solidFill>
              </a:rPr>
              <a:t> </a:t>
            </a:r>
            <a:r>
              <a:rPr lang="id-ID" dirty="0" smtClean="0"/>
              <a:t>dan </a:t>
            </a:r>
            <a:r>
              <a:rPr lang="id-ID" dirty="0"/>
              <a:t>mahasiswa harus </a:t>
            </a:r>
            <a:r>
              <a:rPr lang="en-US" dirty="0" err="1">
                <a:solidFill>
                  <a:srgbClr val="FF0000"/>
                </a:solidFill>
              </a:rPr>
              <a:t>memulai</a:t>
            </a:r>
            <a:r>
              <a:rPr lang="en-US" dirty="0">
                <a:solidFill>
                  <a:srgbClr val="FF0000"/>
                </a:solidFill>
              </a:rPr>
              <a:t> PKN </a:t>
            </a:r>
            <a:r>
              <a:rPr lang="id-ID" dirty="0">
                <a:solidFill>
                  <a:srgbClr val="FF0000"/>
                </a:solidFill>
              </a:rPr>
              <a:t>dari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awal</a:t>
            </a:r>
            <a:r>
              <a:rPr lang="id-ID" dirty="0"/>
              <a:t>.</a:t>
            </a:r>
            <a:endParaRPr lang="en-ID" dirty="0"/>
          </a:p>
          <a:p>
            <a:pPr marL="514350" indent="-514350">
              <a:buFont typeface="+mj-lt"/>
              <a:buAutoNum type="arabicPeriod"/>
            </a:pPr>
            <a:r>
              <a:rPr lang="id-ID" dirty="0"/>
              <a:t>Meminta penilaian dari supervisor lapangan / pembimbing lapangan di akhir masa </a:t>
            </a:r>
            <a:r>
              <a:rPr lang="id-ID" dirty="0" smtClean="0"/>
              <a:t>PKN</a:t>
            </a:r>
            <a:endParaRPr lang="en-ID" dirty="0" smtClean="0"/>
          </a:p>
          <a:p>
            <a:pPr marL="514350" indent="-514350">
              <a:buFont typeface="+mj-lt"/>
              <a:buAutoNum type="arabicPeriod"/>
            </a:pPr>
            <a:r>
              <a:rPr lang="en-ID" sz="3600" dirty="0" smtClean="0">
                <a:solidFill>
                  <a:schemeClr val="accent2">
                    <a:lumMod val="75000"/>
                  </a:schemeClr>
                </a:solidFill>
              </a:rPr>
              <a:t>MEMPROGRAM PKN </a:t>
            </a:r>
            <a:r>
              <a:rPr lang="en-ID" sz="3600" dirty="0" err="1" smtClean="0">
                <a:solidFill>
                  <a:schemeClr val="accent2">
                    <a:lumMod val="75000"/>
                  </a:schemeClr>
                </a:solidFill>
              </a:rPr>
              <a:t>pada</a:t>
            </a:r>
            <a:r>
              <a:rPr lang="en-ID" sz="3600" dirty="0" smtClean="0">
                <a:solidFill>
                  <a:schemeClr val="accent2">
                    <a:lumMod val="75000"/>
                  </a:schemeClr>
                </a:solidFill>
              </a:rPr>
              <a:t> KRS SEM GENAP 2019-2020. </a:t>
            </a:r>
            <a:r>
              <a:rPr lang="en-ID" sz="3600" dirty="0" err="1" smtClean="0">
                <a:solidFill>
                  <a:schemeClr val="accent2">
                    <a:lumMod val="75000"/>
                  </a:schemeClr>
                </a:solidFill>
              </a:rPr>
              <a:t>Jika</a:t>
            </a:r>
            <a:r>
              <a:rPr lang="en-ID" sz="36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3600" dirty="0" err="1" smtClean="0">
                <a:solidFill>
                  <a:schemeClr val="accent2">
                    <a:lumMod val="75000"/>
                  </a:schemeClr>
                </a:solidFill>
              </a:rPr>
              <a:t>tidak</a:t>
            </a:r>
            <a:r>
              <a:rPr lang="en-ID" sz="36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3600" dirty="0" err="1" smtClean="0">
                <a:solidFill>
                  <a:schemeClr val="accent2">
                    <a:lumMod val="75000"/>
                  </a:schemeClr>
                </a:solidFill>
              </a:rPr>
              <a:t>maka</a:t>
            </a:r>
            <a:r>
              <a:rPr lang="en-ID" sz="36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3600" dirty="0" err="1" smtClean="0">
                <a:solidFill>
                  <a:schemeClr val="accent2">
                    <a:lumMod val="75000"/>
                  </a:schemeClr>
                </a:solidFill>
              </a:rPr>
              <a:t>harus</a:t>
            </a:r>
            <a:r>
              <a:rPr lang="en-ID" sz="36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3600" dirty="0" err="1" smtClean="0">
                <a:solidFill>
                  <a:schemeClr val="accent2">
                    <a:lumMod val="75000"/>
                  </a:schemeClr>
                </a:solidFill>
              </a:rPr>
              <a:t>magang</a:t>
            </a:r>
            <a:r>
              <a:rPr lang="en-ID" sz="36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3600" dirty="0" err="1" smtClean="0">
                <a:solidFill>
                  <a:schemeClr val="accent2">
                    <a:lumMod val="75000"/>
                  </a:schemeClr>
                </a:solidFill>
              </a:rPr>
              <a:t>ulang</a:t>
            </a:r>
            <a:endParaRPr lang="id-ID" sz="3600" dirty="0">
              <a:solidFill>
                <a:schemeClr val="accent2">
                  <a:lumMod val="75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88837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6964141-6F81-4947-A236-746D94ED3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6</a:t>
            </a:fld>
            <a:endParaRPr lang="en-ZA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PKN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787200" y="1417638"/>
            <a:ext cx="10972800" cy="4641303"/>
          </a:xfrm>
          <a:prstGeom prst="rect">
            <a:avLst/>
          </a:prstGeom>
        </p:spPr>
        <p:txBody>
          <a:bodyPr/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sz="2800" dirty="0" smtClean="0">
                <a:solidFill>
                  <a:schemeClr val="bg1"/>
                </a:solidFill>
              </a:rPr>
              <a:t>Mengikuti aturan kode etik psikologi</a:t>
            </a:r>
          </a:p>
          <a:p>
            <a:r>
              <a:rPr lang="id-ID" sz="2800" dirty="0" smtClean="0">
                <a:solidFill>
                  <a:schemeClr val="bg1"/>
                </a:solidFill>
              </a:rPr>
              <a:t>Kegiatan yang dapat dilakukan: </a:t>
            </a:r>
            <a:r>
              <a:rPr lang="en-ID" sz="2800" dirty="0" smtClean="0">
                <a:solidFill>
                  <a:schemeClr val="bg1"/>
                </a:solidFill>
              </a:rPr>
              <a:t> </a:t>
            </a:r>
            <a:r>
              <a:rPr lang="en-ID" sz="2800" dirty="0" err="1" smtClean="0">
                <a:solidFill>
                  <a:srgbClr val="FFFF00"/>
                </a:solidFill>
              </a:rPr>
              <a:t>cek</a:t>
            </a:r>
            <a:r>
              <a:rPr lang="en-ID" sz="2800" dirty="0" smtClean="0">
                <a:solidFill>
                  <a:srgbClr val="FFFF00"/>
                </a:solidFill>
              </a:rPr>
              <a:t> web </a:t>
            </a:r>
            <a:r>
              <a:rPr lang="en-ID" sz="2800" dirty="0" err="1" smtClean="0">
                <a:solidFill>
                  <a:srgbClr val="FFFF00"/>
                </a:solidFill>
              </a:rPr>
              <a:t>jurusan</a:t>
            </a:r>
            <a:r>
              <a:rPr lang="en-ID" sz="2800" dirty="0" smtClean="0">
                <a:solidFill>
                  <a:srgbClr val="FFFF00"/>
                </a:solidFill>
              </a:rPr>
              <a:t> </a:t>
            </a:r>
            <a:r>
              <a:rPr lang="en-ID" sz="2800" dirty="0" err="1" smtClean="0">
                <a:solidFill>
                  <a:srgbClr val="FFFF00"/>
                </a:solidFill>
              </a:rPr>
              <a:t>psikologi</a:t>
            </a:r>
            <a:r>
              <a:rPr lang="en-ID" sz="2800" dirty="0" smtClean="0">
                <a:solidFill>
                  <a:srgbClr val="FFFF00"/>
                </a:solidFill>
              </a:rPr>
              <a:t> </a:t>
            </a:r>
          </a:p>
          <a:p>
            <a:pPr lvl="1"/>
            <a:r>
              <a:rPr lang="en-ID" sz="2800" dirty="0" err="1" smtClean="0">
                <a:solidFill>
                  <a:schemeClr val="bg1"/>
                </a:solidFill>
              </a:rPr>
              <a:t>Desain</a:t>
            </a:r>
            <a:r>
              <a:rPr lang="en-ID" sz="2800" dirty="0" smtClean="0">
                <a:solidFill>
                  <a:schemeClr val="bg1"/>
                </a:solidFill>
              </a:rPr>
              <a:t> </a:t>
            </a:r>
            <a:r>
              <a:rPr lang="en-ID" sz="2800" dirty="0" err="1" smtClean="0">
                <a:solidFill>
                  <a:schemeClr val="bg1"/>
                </a:solidFill>
              </a:rPr>
              <a:t>kgtn</a:t>
            </a:r>
            <a:r>
              <a:rPr lang="en-ID" sz="2800" dirty="0" smtClean="0">
                <a:solidFill>
                  <a:schemeClr val="bg1"/>
                </a:solidFill>
              </a:rPr>
              <a:t> </a:t>
            </a:r>
            <a:r>
              <a:rPr lang="en-ID" sz="2800" dirty="0" smtClean="0">
                <a:solidFill>
                  <a:schemeClr val="bg1"/>
                </a:solidFill>
                <a:sym typeface="Wingdings" panose="05000000000000000000" pitchFamily="2" charset="2"/>
              </a:rPr>
              <a:t> </a:t>
            </a:r>
            <a:r>
              <a:rPr lang="en-ID" sz="2800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analisis</a:t>
            </a:r>
            <a:endParaRPr lang="en-ID" sz="2800" dirty="0" smtClean="0">
              <a:solidFill>
                <a:schemeClr val="bg1"/>
              </a:solidFill>
            </a:endParaRPr>
          </a:p>
          <a:p>
            <a:pPr lvl="1"/>
            <a:r>
              <a:rPr lang="id-ID" sz="2800" dirty="0" smtClean="0">
                <a:solidFill>
                  <a:schemeClr val="bg1"/>
                </a:solidFill>
              </a:rPr>
              <a:t>Psikoedukasi</a:t>
            </a:r>
            <a:r>
              <a:rPr lang="en-ID" sz="2800" dirty="0" smtClean="0">
                <a:solidFill>
                  <a:schemeClr val="bg1"/>
                </a:solidFill>
              </a:rPr>
              <a:t>, </a:t>
            </a:r>
            <a:r>
              <a:rPr lang="en-ID" sz="2800" dirty="0" err="1" smtClean="0">
                <a:solidFill>
                  <a:schemeClr val="bg1"/>
                </a:solidFill>
              </a:rPr>
              <a:t>promosi</a:t>
            </a:r>
            <a:r>
              <a:rPr lang="en-ID" sz="2800" dirty="0" smtClean="0">
                <a:solidFill>
                  <a:schemeClr val="bg1"/>
                </a:solidFill>
              </a:rPr>
              <a:t> </a:t>
            </a:r>
            <a:r>
              <a:rPr lang="en-ID" sz="2800" dirty="0" err="1" smtClean="0">
                <a:solidFill>
                  <a:schemeClr val="bg1"/>
                </a:solidFill>
              </a:rPr>
              <a:t>kesehatan</a:t>
            </a:r>
            <a:endParaRPr lang="en-ID" sz="2800" dirty="0" smtClean="0">
              <a:solidFill>
                <a:schemeClr val="bg1"/>
              </a:solidFill>
            </a:endParaRPr>
          </a:p>
          <a:p>
            <a:pPr lvl="1"/>
            <a:r>
              <a:rPr lang="en-ID" sz="2800" dirty="0" smtClean="0">
                <a:solidFill>
                  <a:schemeClr val="bg1"/>
                </a:solidFill>
              </a:rPr>
              <a:t>A</a:t>
            </a:r>
            <a:r>
              <a:rPr lang="id-ID" sz="2800" dirty="0" smtClean="0">
                <a:solidFill>
                  <a:schemeClr val="bg1"/>
                </a:solidFill>
              </a:rPr>
              <a:t>nalis</a:t>
            </a:r>
            <a:r>
              <a:rPr lang="en-ID" sz="2800" dirty="0" smtClean="0">
                <a:solidFill>
                  <a:schemeClr val="bg1"/>
                </a:solidFill>
              </a:rPr>
              <a:t>is</a:t>
            </a:r>
            <a:r>
              <a:rPr lang="id-ID" sz="2800" dirty="0" smtClean="0">
                <a:solidFill>
                  <a:schemeClr val="bg1"/>
                </a:solidFill>
              </a:rPr>
              <a:t> kasus, analis</a:t>
            </a:r>
            <a:r>
              <a:rPr lang="en-ID" sz="2800" dirty="0" smtClean="0">
                <a:solidFill>
                  <a:schemeClr val="bg1"/>
                </a:solidFill>
              </a:rPr>
              <a:t>is</a:t>
            </a:r>
            <a:r>
              <a:rPr lang="id-ID" sz="2800" dirty="0" smtClean="0">
                <a:solidFill>
                  <a:schemeClr val="bg1"/>
                </a:solidFill>
              </a:rPr>
              <a:t> terapi/treatment/intervensi, </a:t>
            </a:r>
            <a:endParaRPr lang="en-ID" sz="2800" dirty="0" smtClean="0">
              <a:solidFill>
                <a:schemeClr val="bg1"/>
              </a:solidFill>
            </a:endParaRPr>
          </a:p>
          <a:p>
            <a:pPr lvl="1"/>
            <a:r>
              <a:rPr lang="en-ID" sz="2800" dirty="0" err="1" smtClean="0">
                <a:solidFill>
                  <a:schemeClr val="bg1"/>
                </a:solidFill>
              </a:rPr>
              <a:t>Pendampingan</a:t>
            </a:r>
            <a:r>
              <a:rPr lang="en-ID" sz="2800" dirty="0" smtClean="0">
                <a:solidFill>
                  <a:schemeClr val="bg1"/>
                </a:solidFill>
              </a:rPr>
              <a:t>/</a:t>
            </a:r>
            <a:r>
              <a:rPr lang="en-ID" sz="2800" dirty="0" err="1" smtClean="0">
                <a:solidFill>
                  <a:schemeClr val="bg1"/>
                </a:solidFill>
              </a:rPr>
              <a:t>analisis</a:t>
            </a:r>
            <a:r>
              <a:rPr lang="en-ID" sz="2800" dirty="0" smtClean="0">
                <a:solidFill>
                  <a:schemeClr val="bg1"/>
                </a:solidFill>
              </a:rPr>
              <a:t> proses </a:t>
            </a:r>
            <a:r>
              <a:rPr lang="id-ID" sz="2800" dirty="0" smtClean="0">
                <a:solidFill>
                  <a:schemeClr val="bg1"/>
                </a:solidFill>
              </a:rPr>
              <a:t>konseling, training, dan kegiatan lain yang secara kode etik dapat diselenggarakan oleh mahasiswa psikologi.</a:t>
            </a:r>
            <a:endParaRPr lang="en-ID" sz="2800" dirty="0" smtClean="0">
              <a:solidFill>
                <a:schemeClr val="bg1"/>
              </a:solidFill>
            </a:endParaRPr>
          </a:p>
          <a:p>
            <a:r>
              <a:rPr lang="id-ID" sz="2800" dirty="0" smtClean="0">
                <a:solidFill>
                  <a:schemeClr val="bg1"/>
                </a:solidFill>
              </a:rPr>
              <a:t>Tidak diperkenankan melakukan kegiatan psikotes, psikoterapi serta kegiatan lain yang hanya boleh diselenggarakan oleh psikolog</a:t>
            </a:r>
            <a:r>
              <a:rPr lang="en-ID" sz="2800" dirty="0" smtClean="0">
                <a:solidFill>
                  <a:schemeClr val="bg1"/>
                </a:solidFill>
              </a:rPr>
              <a:t>.</a:t>
            </a:r>
          </a:p>
          <a:p>
            <a:r>
              <a:rPr lang="en-ID" sz="2800" dirty="0" err="1" smtClean="0">
                <a:solidFill>
                  <a:schemeClr val="bg1"/>
                </a:solidFill>
              </a:rPr>
              <a:t>Tidak</a:t>
            </a:r>
            <a:r>
              <a:rPr lang="en-ID" sz="2800" dirty="0" smtClean="0">
                <a:solidFill>
                  <a:schemeClr val="bg1"/>
                </a:solidFill>
              </a:rPr>
              <a:t> </a:t>
            </a:r>
            <a:r>
              <a:rPr lang="en-ID" sz="2800" dirty="0" err="1" smtClean="0">
                <a:solidFill>
                  <a:schemeClr val="bg1"/>
                </a:solidFill>
              </a:rPr>
              <a:t>diperkenankan</a:t>
            </a:r>
            <a:r>
              <a:rPr lang="en-ID" sz="2800" dirty="0" smtClean="0">
                <a:solidFill>
                  <a:schemeClr val="bg1"/>
                </a:solidFill>
              </a:rPr>
              <a:t> </a:t>
            </a:r>
            <a:r>
              <a:rPr lang="en-ID" sz="2800" dirty="0" err="1" smtClean="0">
                <a:solidFill>
                  <a:schemeClr val="bg1"/>
                </a:solidFill>
              </a:rPr>
              <a:t>mengangkat</a:t>
            </a:r>
            <a:r>
              <a:rPr lang="en-ID" sz="2800" dirty="0" smtClean="0">
                <a:solidFill>
                  <a:schemeClr val="bg1"/>
                </a:solidFill>
              </a:rPr>
              <a:t> </a:t>
            </a:r>
            <a:r>
              <a:rPr lang="en-ID" sz="2800" dirty="0" err="1" smtClean="0">
                <a:solidFill>
                  <a:schemeClr val="bg1"/>
                </a:solidFill>
              </a:rPr>
              <a:t>judul</a:t>
            </a:r>
            <a:r>
              <a:rPr lang="en-ID" sz="2800" dirty="0" smtClean="0">
                <a:solidFill>
                  <a:schemeClr val="bg1"/>
                </a:solidFill>
              </a:rPr>
              <a:t> GAMBARAN….</a:t>
            </a:r>
            <a:endParaRPr lang="id-ID" sz="2800" dirty="0" smtClean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3" name="Teardrop 12"/>
          <p:cNvSpPr/>
          <p:nvPr/>
        </p:nvSpPr>
        <p:spPr>
          <a:xfrm rot="1665556">
            <a:off x="8708745" y="307363"/>
            <a:ext cx="3312133" cy="1812344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http://psikologi.ub.ac.id/education/academic-procedure/internship/</a:t>
            </a:r>
          </a:p>
        </p:txBody>
      </p:sp>
    </p:spTree>
    <p:extLst>
      <p:ext uri="{BB962C8B-B14F-4D97-AF65-F5344CB8AC3E}">
        <p14:creationId xmlns:p14="http://schemas.microsoft.com/office/powerpoint/2010/main" xmlns="" val="2117695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sz="4400" dirty="0" err="1"/>
              <a:t>Alur</a:t>
            </a:r>
            <a:r>
              <a:rPr lang="en-US" sz="4400" dirty="0"/>
              <a:t> </a:t>
            </a:r>
            <a:r>
              <a:rPr lang="en-US" sz="4400" dirty="0" err="1"/>
              <a:t>Pendaftaran</a:t>
            </a:r>
            <a:endParaRPr lang="en-US" sz="4400" dirty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609600" y="1524001"/>
            <a:ext cx="10972800" cy="4641303"/>
          </a:xfrm>
          <a:prstGeom prst="rect">
            <a:avLst/>
          </a:prstGeom>
        </p:spPr>
        <p:txBody>
          <a:bodyPr/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err="1" smtClean="0"/>
              <a:t>Jalur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Fastrack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Reguler</a:t>
            </a:r>
            <a:endParaRPr lang="en-US" sz="2800" b="1" dirty="0"/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xmlns="" val="220926225"/>
              </p:ext>
            </p:extLst>
          </p:nvPr>
        </p:nvGraphicFramePr>
        <p:xfrm>
          <a:off x="381000" y="1898104"/>
          <a:ext cx="1143000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580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86582" y="2044898"/>
            <a:ext cx="1730126" cy="1038076"/>
            <a:chOff x="5581" y="749498"/>
            <a:chExt cx="1730126" cy="1038076"/>
          </a:xfrm>
        </p:grpSpPr>
        <p:sp>
          <p:nvSpPr>
            <p:cNvPr id="63" name="Rounded Rectangle 62"/>
            <p:cNvSpPr/>
            <p:nvPr/>
          </p:nvSpPr>
          <p:spPr>
            <a:xfrm>
              <a:off x="5581" y="749498"/>
              <a:ext cx="1730126" cy="1038076"/>
            </a:xfrm>
            <a:prstGeom prst="roundRect">
              <a:avLst>
                <a:gd name="adj" fmla="val 10000"/>
              </a:avLst>
            </a:prstGeom>
          </p:spPr>
          <p:style>
            <a:lnRef idx="3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4" name="Rounded Rectangle 4"/>
            <p:cNvSpPr txBox="1"/>
            <p:nvPr/>
          </p:nvSpPr>
          <p:spPr>
            <a:xfrm>
              <a:off x="35985" y="779902"/>
              <a:ext cx="1669318" cy="9772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>
                  <a:latin typeface="Maiandra GD" panose="020E0502030308020204" pitchFamily="34" charset="0"/>
                </a:rPr>
                <a:t>1. </a:t>
              </a:r>
              <a:r>
                <a:rPr lang="en-US" sz="2000" kern="1200" dirty="0" err="1">
                  <a:latin typeface="Maiandra GD" panose="020E0502030308020204" pitchFamily="34" charset="0"/>
                </a:rPr>
                <a:t>Pemeriksaan</a:t>
              </a:r>
              <a:r>
                <a:rPr lang="en-US" sz="2000" kern="1200" dirty="0">
                  <a:latin typeface="Maiandra GD" panose="020E0502030308020204" pitchFamily="34" charset="0"/>
                </a:rPr>
                <a:t> </a:t>
              </a:r>
              <a:r>
                <a:rPr lang="en-US" sz="2000" kern="1200" dirty="0" err="1">
                  <a:latin typeface="Maiandra GD" panose="020E0502030308020204" pitchFamily="34" charset="0"/>
                </a:rPr>
                <a:t>poin</a:t>
              </a:r>
              <a:endParaRPr lang="en-US" sz="2000" kern="1200" dirty="0">
                <a:latin typeface="Maiandra GD" panose="020E0502030308020204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268960" y="2349400"/>
            <a:ext cx="366786" cy="429071"/>
            <a:chOff x="1887959" y="1054000"/>
            <a:chExt cx="366786" cy="429071"/>
          </a:xfrm>
        </p:grpSpPr>
        <p:sp>
          <p:nvSpPr>
            <p:cNvPr id="61" name="Right Arrow 60"/>
            <p:cNvSpPr/>
            <p:nvPr/>
          </p:nvSpPr>
          <p:spPr>
            <a:xfrm>
              <a:off x="1887959" y="1054000"/>
              <a:ext cx="366786" cy="429071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dk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tint val="60000"/>
                <a:hueOff val="0"/>
                <a:satOff val="0"/>
                <a:lumOff val="0"/>
                <a:alphaOff val="0"/>
              </a:schemeClr>
            </a:fillRef>
            <a:effectRef idx="1">
              <a:schemeClr val="dk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2" name="Right Arrow 6"/>
            <p:cNvSpPr txBox="1"/>
            <p:nvPr/>
          </p:nvSpPr>
          <p:spPr>
            <a:xfrm>
              <a:off x="1887959" y="1139814"/>
              <a:ext cx="256750" cy="2574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600" kern="1200">
                <a:latin typeface="Maiandra GD" panose="020E0502030308020204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808759" y="2044898"/>
            <a:ext cx="1730126" cy="1038076"/>
            <a:chOff x="2427758" y="749498"/>
            <a:chExt cx="1730126" cy="1038076"/>
          </a:xfrm>
        </p:grpSpPr>
        <p:sp>
          <p:nvSpPr>
            <p:cNvPr id="59" name="Rounded Rectangle 58"/>
            <p:cNvSpPr/>
            <p:nvPr/>
          </p:nvSpPr>
          <p:spPr>
            <a:xfrm>
              <a:off x="2427758" y="749498"/>
              <a:ext cx="1730126" cy="1038076"/>
            </a:xfrm>
            <a:prstGeom prst="roundRect">
              <a:avLst>
                <a:gd name="adj" fmla="val 10000"/>
              </a:avLst>
            </a:prstGeom>
          </p:spPr>
          <p:style>
            <a:lnRef idx="3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0" name="Rounded Rectangle 8"/>
            <p:cNvSpPr txBox="1"/>
            <p:nvPr/>
          </p:nvSpPr>
          <p:spPr>
            <a:xfrm>
              <a:off x="2458162" y="779902"/>
              <a:ext cx="1669318" cy="9772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>
                  <a:latin typeface="Maiandra GD" panose="020E0502030308020204" pitchFamily="34" charset="0"/>
                </a:rPr>
                <a:t>2. Surat </a:t>
              </a:r>
              <a:r>
                <a:rPr lang="en-US" sz="2000" kern="1200" dirty="0" err="1">
                  <a:latin typeface="Maiandra GD" panose="020E0502030308020204" pitchFamily="34" charset="0"/>
                </a:rPr>
                <a:t>pernyataan</a:t>
              </a:r>
              <a:r>
                <a:rPr lang="en-US" sz="2000" kern="1200" dirty="0">
                  <a:latin typeface="Maiandra GD" panose="020E0502030308020204" pitchFamily="34" charset="0"/>
                </a:rPr>
                <a:t> </a:t>
              </a:r>
              <a:r>
                <a:rPr lang="en-US" sz="2000" kern="1200" dirty="0" err="1">
                  <a:latin typeface="Maiandra GD" panose="020E0502030308020204" pitchFamily="34" charset="0"/>
                </a:rPr>
                <a:t>penyetaraan</a:t>
              </a:r>
              <a:endParaRPr lang="en-US" sz="2000" kern="1200" dirty="0">
                <a:latin typeface="Maiandra GD" panose="020E0502030308020204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691137" y="2349400"/>
            <a:ext cx="366786" cy="429071"/>
            <a:chOff x="4310136" y="1054000"/>
            <a:chExt cx="366786" cy="429071"/>
          </a:xfrm>
        </p:grpSpPr>
        <p:sp>
          <p:nvSpPr>
            <p:cNvPr id="57" name="Right Arrow 56"/>
            <p:cNvSpPr/>
            <p:nvPr/>
          </p:nvSpPr>
          <p:spPr>
            <a:xfrm>
              <a:off x="4310136" y="1054000"/>
              <a:ext cx="366786" cy="429071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dk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tint val="60000"/>
                <a:hueOff val="0"/>
                <a:satOff val="0"/>
                <a:lumOff val="0"/>
                <a:alphaOff val="0"/>
              </a:schemeClr>
            </a:fillRef>
            <a:effectRef idx="1">
              <a:schemeClr val="dk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8" name="Right Arrow 10"/>
            <p:cNvSpPr txBox="1"/>
            <p:nvPr/>
          </p:nvSpPr>
          <p:spPr>
            <a:xfrm>
              <a:off x="4310136" y="1139814"/>
              <a:ext cx="256750" cy="2574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600" kern="1200">
                <a:latin typeface="Maiandra GD" panose="020E0502030308020204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230937" y="2044898"/>
            <a:ext cx="1730126" cy="1038076"/>
            <a:chOff x="4849936" y="749498"/>
            <a:chExt cx="1730126" cy="1038076"/>
          </a:xfrm>
        </p:grpSpPr>
        <p:sp>
          <p:nvSpPr>
            <p:cNvPr id="55" name="Rounded Rectangle 54"/>
            <p:cNvSpPr/>
            <p:nvPr/>
          </p:nvSpPr>
          <p:spPr>
            <a:xfrm>
              <a:off x="4849936" y="749498"/>
              <a:ext cx="1730126" cy="1038076"/>
            </a:xfrm>
            <a:prstGeom prst="roundRect">
              <a:avLst>
                <a:gd name="adj" fmla="val 10000"/>
              </a:avLst>
            </a:prstGeom>
          </p:spPr>
          <p:style>
            <a:lnRef idx="3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6" name="Rounded Rectangle 12"/>
            <p:cNvSpPr txBox="1"/>
            <p:nvPr/>
          </p:nvSpPr>
          <p:spPr>
            <a:xfrm>
              <a:off x="4880340" y="779902"/>
              <a:ext cx="1669318" cy="9772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>
                  <a:latin typeface="Maiandra GD" panose="020E0502030308020204" pitchFamily="34" charset="0"/>
                </a:rPr>
                <a:t>3. </a:t>
              </a:r>
              <a:r>
                <a:rPr lang="en-US" sz="2000" kern="1200" dirty="0" err="1">
                  <a:latin typeface="Maiandra GD" panose="020E0502030308020204" pitchFamily="34" charset="0"/>
                </a:rPr>
                <a:t>Persetujuan</a:t>
              </a:r>
              <a:r>
                <a:rPr lang="en-US" sz="2000" kern="1200" dirty="0">
                  <a:latin typeface="Maiandra GD" panose="020E0502030308020204" pitchFamily="34" charset="0"/>
                </a:rPr>
                <a:t> DPA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7113315" y="2349400"/>
            <a:ext cx="366786" cy="429071"/>
            <a:chOff x="6732314" y="1054000"/>
            <a:chExt cx="366786" cy="429071"/>
          </a:xfrm>
        </p:grpSpPr>
        <p:sp>
          <p:nvSpPr>
            <p:cNvPr id="53" name="Right Arrow 52"/>
            <p:cNvSpPr/>
            <p:nvPr/>
          </p:nvSpPr>
          <p:spPr>
            <a:xfrm>
              <a:off x="6732314" y="1054000"/>
              <a:ext cx="366786" cy="429071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dk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tint val="60000"/>
                <a:hueOff val="0"/>
                <a:satOff val="0"/>
                <a:lumOff val="0"/>
                <a:alphaOff val="0"/>
              </a:schemeClr>
            </a:fillRef>
            <a:effectRef idx="1">
              <a:schemeClr val="dk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4" name="Right Arrow 14"/>
            <p:cNvSpPr txBox="1"/>
            <p:nvPr/>
          </p:nvSpPr>
          <p:spPr>
            <a:xfrm>
              <a:off x="6732314" y="1139814"/>
              <a:ext cx="256750" cy="2574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600" kern="1200">
                <a:latin typeface="Maiandra GD" panose="020E0502030308020204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653115" y="2044898"/>
            <a:ext cx="1730126" cy="1038076"/>
            <a:chOff x="7272114" y="749498"/>
            <a:chExt cx="1730126" cy="1038076"/>
          </a:xfrm>
        </p:grpSpPr>
        <p:sp>
          <p:nvSpPr>
            <p:cNvPr id="51" name="Rounded Rectangle 50"/>
            <p:cNvSpPr/>
            <p:nvPr/>
          </p:nvSpPr>
          <p:spPr>
            <a:xfrm>
              <a:off x="7272114" y="749498"/>
              <a:ext cx="1730126" cy="1038076"/>
            </a:xfrm>
            <a:prstGeom prst="roundRect">
              <a:avLst>
                <a:gd name="adj" fmla="val 10000"/>
              </a:avLst>
            </a:prstGeom>
          </p:spPr>
          <p:style>
            <a:lnRef idx="3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2" name="Rounded Rectangle 16"/>
            <p:cNvSpPr txBox="1"/>
            <p:nvPr/>
          </p:nvSpPr>
          <p:spPr>
            <a:xfrm>
              <a:off x="7302518" y="779902"/>
              <a:ext cx="1669318" cy="9772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>
                  <a:latin typeface="Maiandra GD" panose="020E0502030308020204" pitchFamily="34" charset="0"/>
                </a:rPr>
                <a:t>4. </a:t>
              </a:r>
              <a:r>
                <a:rPr lang="en-US" sz="2000" kern="1200" dirty="0" err="1">
                  <a:latin typeface="Maiandra GD" panose="020E0502030308020204" pitchFamily="34" charset="0"/>
                </a:rPr>
                <a:t>Pendaftaran</a:t>
              </a:r>
              <a:r>
                <a:rPr lang="en-US" sz="2000" kern="1200" dirty="0">
                  <a:latin typeface="Maiandra GD" panose="020E0502030308020204" pitchFamily="34" charset="0"/>
                </a:rPr>
                <a:t> </a:t>
              </a:r>
              <a:r>
                <a:rPr lang="en-US" sz="2000" kern="1200" dirty="0" err="1">
                  <a:latin typeface="Maiandra GD" panose="020E0502030308020204" pitchFamily="34" charset="0"/>
                </a:rPr>
                <a:t>ke</a:t>
              </a:r>
              <a:r>
                <a:rPr lang="en-US" sz="2000" kern="1200" dirty="0">
                  <a:latin typeface="Maiandra GD" panose="020E0502030308020204" pitchFamily="34" charset="0"/>
                </a:rPr>
                <a:t> </a:t>
              </a:r>
              <a:r>
                <a:rPr lang="en-US" sz="2000" kern="1200" dirty="0" err="1">
                  <a:latin typeface="Maiandra GD" panose="020E0502030308020204" pitchFamily="34" charset="0"/>
                </a:rPr>
                <a:t>tendik</a:t>
              </a:r>
              <a:endParaRPr lang="en-US" sz="2000" kern="1200" dirty="0">
                <a:latin typeface="Maiandra GD" panose="020E0502030308020204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9535493" y="2349400"/>
            <a:ext cx="366786" cy="429071"/>
            <a:chOff x="9154492" y="1054000"/>
            <a:chExt cx="366786" cy="429071"/>
          </a:xfrm>
        </p:grpSpPr>
        <p:sp>
          <p:nvSpPr>
            <p:cNvPr id="49" name="Right Arrow 48"/>
            <p:cNvSpPr/>
            <p:nvPr/>
          </p:nvSpPr>
          <p:spPr>
            <a:xfrm>
              <a:off x="9154492" y="1054000"/>
              <a:ext cx="366786" cy="429071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dk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tint val="60000"/>
                <a:hueOff val="0"/>
                <a:satOff val="0"/>
                <a:lumOff val="0"/>
                <a:alphaOff val="0"/>
              </a:schemeClr>
            </a:fillRef>
            <a:effectRef idx="1">
              <a:schemeClr val="dk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0" name="Right Arrow 18"/>
            <p:cNvSpPr txBox="1"/>
            <p:nvPr/>
          </p:nvSpPr>
          <p:spPr>
            <a:xfrm>
              <a:off x="9154492" y="1139814"/>
              <a:ext cx="256750" cy="2574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600" kern="1200">
                <a:latin typeface="Maiandra GD" panose="020E0502030308020204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10075292" y="2044898"/>
            <a:ext cx="1730126" cy="1038076"/>
            <a:chOff x="9694291" y="749498"/>
            <a:chExt cx="1730126" cy="1038076"/>
          </a:xfrm>
        </p:grpSpPr>
        <p:sp>
          <p:nvSpPr>
            <p:cNvPr id="47" name="Rounded Rectangle 46"/>
            <p:cNvSpPr/>
            <p:nvPr/>
          </p:nvSpPr>
          <p:spPr>
            <a:xfrm>
              <a:off x="9694291" y="749498"/>
              <a:ext cx="1730126" cy="1038076"/>
            </a:xfrm>
            <a:prstGeom prst="roundRect">
              <a:avLst>
                <a:gd name="adj" fmla="val 10000"/>
              </a:avLst>
            </a:prstGeom>
          </p:spPr>
          <p:style>
            <a:lnRef idx="3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8" name="Rounded Rectangle 20"/>
            <p:cNvSpPr txBox="1"/>
            <p:nvPr/>
          </p:nvSpPr>
          <p:spPr>
            <a:xfrm>
              <a:off x="9724695" y="779902"/>
              <a:ext cx="1669318" cy="9772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>
                  <a:latin typeface="Maiandra GD" panose="020E0502030308020204" pitchFamily="34" charset="0"/>
                </a:rPr>
                <a:t>5. </a:t>
              </a:r>
              <a:r>
                <a:rPr lang="en-US" sz="2000" kern="1200" dirty="0" err="1">
                  <a:latin typeface="Maiandra GD" panose="020E0502030308020204" pitchFamily="34" charset="0"/>
                </a:rPr>
                <a:t>Verifikasi</a:t>
              </a:r>
              <a:r>
                <a:rPr lang="en-US" sz="2000" kern="1200" dirty="0">
                  <a:latin typeface="Maiandra GD" panose="020E0502030308020204" pitchFamily="34" charset="0"/>
                </a:rPr>
                <a:t> data </a:t>
              </a:r>
              <a:r>
                <a:rPr lang="en-US" sz="2000" kern="1200" dirty="0" err="1">
                  <a:latin typeface="Maiandra GD" panose="020E0502030308020204" pitchFamily="34" charset="0"/>
                </a:rPr>
                <a:t>oleh</a:t>
              </a:r>
              <a:r>
                <a:rPr lang="en-US" sz="2000" kern="1200" dirty="0">
                  <a:latin typeface="Maiandra GD" panose="020E0502030308020204" pitchFamily="34" charset="0"/>
                </a:rPr>
                <a:t> </a:t>
              </a:r>
              <a:r>
                <a:rPr lang="en-US" sz="2000" kern="1200" dirty="0" err="1">
                  <a:latin typeface="Maiandra GD" panose="020E0502030308020204" pitchFamily="34" charset="0"/>
                </a:rPr>
                <a:t>tendik</a:t>
              </a:r>
              <a:endParaRPr lang="en-US" sz="2000" kern="1200" dirty="0">
                <a:latin typeface="Maiandra GD" panose="020E0502030308020204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0725820" y="3235225"/>
            <a:ext cx="429071" cy="366787"/>
            <a:chOff x="10344819" y="1939825"/>
            <a:chExt cx="429071" cy="366787"/>
          </a:xfrm>
        </p:grpSpPr>
        <p:sp>
          <p:nvSpPr>
            <p:cNvPr id="45" name="Right Arrow 44"/>
            <p:cNvSpPr/>
            <p:nvPr/>
          </p:nvSpPr>
          <p:spPr>
            <a:xfrm rot="5400000">
              <a:off x="10375962" y="1908683"/>
              <a:ext cx="366786" cy="429071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dk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tint val="60000"/>
                <a:hueOff val="0"/>
                <a:satOff val="0"/>
                <a:lumOff val="0"/>
                <a:alphaOff val="0"/>
              </a:schemeClr>
            </a:fillRef>
            <a:effectRef idx="1">
              <a:schemeClr val="dk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6" name="Right Arrow 22"/>
            <p:cNvSpPr txBox="1"/>
            <p:nvPr/>
          </p:nvSpPr>
          <p:spPr>
            <a:xfrm>
              <a:off x="10430634" y="1939825"/>
              <a:ext cx="257443" cy="2567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600" kern="1200">
                <a:latin typeface="Maiandra GD" panose="020E0502030308020204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0075292" y="3775025"/>
            <a:ext cx="1730126" cy="1038076"/>
            <a:chOff x="9694291" y="2479625"/>
            <a:chExt cx="1730126" cy="1038076"/>
          </a:xfrm>
        </p:grpSpPr>
        <p:sp>
          <p:nvSpPr>
            <p:cNvPr id="43" name="Rounded Rectangle 42"/>
            <p:cNvSpPr/>
            <p:nvPr/>
          </p:nvSpPr>
          <p:spPr>
            <a:xfrm>
              <a:off x="9694291" y="2479625"/>
              <a:ext cx="1730126" cy="1038076"/>
            </a:xfrm>
            <a:prstGeom prst="roundRect">
              <a:avLst>
                <a:gd name="adj" fmla="val 10000"/>
              </a:avLst>
            </a:prstGeom>
          </p:spPr>
          <p:style>
            <a:lnRef idx="3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4" name="Rounded Rectangle 24"/>
            <p:cNvSpPr txBox="1"/>
            <p:nvPr/>
          </p:nvSpPr>
          <p:spPr>
            <a:xfrm>
              <a:off x="9724695" y="2510029"/>
              <a:ext cx="1669318" cy="9772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>
                  <a:latin typeface="Maiandra GD" panose="020E0502030308020204" pitchFamily="34" charset="0"/>
                </a:rPr>
                <a:t>6. </a:t>
              </a:r>
              <a:r>
                <a:rPr lang="en-US" sz="2000" kern="1200" dirty="0" err="1">
                  <a:latin typeface="Maiandra GD" panose="020E0502030308020204" pitchFamily="34" charset="0"/>
                </a:rPr>
                <a:t>Verifikasi</a:t>
              </a:r>
              <a:r>
                <a:rPr lang="en-US" sz="2000" kern="1200" dirty="0">
                  <a:latin typeface="Maiandra GD" panose="020E0502030308020204" pitchFamily="34" charset="0"/>
                </a:rPr>
                <a:t> data </a:t>
              </a:r>
              <a:r>
                <a:rPr lang="en-US" sz="2000" kern="1200" dirty="0" err="1">
                  <a:latin typeface="Maiandra GD" panose="020E0502030308020204" pitchFamily="34" charset="0"/>
                </a:rPr>
                <a:t>oleh</a:t>
              </a:r>
              <a:r>
                <a:rPr lang="en-US" sz="2000" kern="1200" dirty="0">
                  <a:latin typeface="Maiandra GD" panose="020E0502030308020204" pitchFamily="34" charset="0"/>
                </a:rPr>
                <a:t> </a:t>
              </a:r>
              <a:r>
                <a:rPr lang="en-US" sz="2000" kern="1200" dirty="0" err="1">
                  <a:latin typeface="Maiandra GD" panose="020E0502030308020204" pitchFamily="34" charset="0"/>
                </a:rPr>
                <a:t>tim</a:t>
              </a:r>
              <a:r>
                <a:rPr lang="en-US" sz="2000" kern="1200" dirty="0">
                  <a:latin typeface="Maiandra GD" panose="020E0502030308020204" pitchFamily="34" charset="0"/>
                </a:rPr>
                <a:t> TA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9556254" y="4079527"/>
            <a:ext cx="366786" cy="429071"/>
            <a:chOff x="9175253" y="2784127"/>
            <a:chExt cx="366786" cy="429071"/>
          </a:xfrm>
        </p:grpSpPr>
        <p:sp>
          <p:nvSpPr>
            <p:cNvPr id="41" name="Right Arrow 40"/>
            <p:cNvSpPr/>
            <p:nvPr/>
          </p:nvSpPr>
          <p:spPr>
            <a:xfrm rot="10800000">
              <a:off x="9175253" y="2784127"/>
              <a:ext cx="366786" cy="429071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dk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tint val="60000"/>
                <a:hueOff val="0"/>
                <a:satOff val="0"/>
                <a:lumOff val="0"/>
                <a:alphaOff val="0"/>
              </a:schemeClr>
            </a:fillRef>
            <a:effectRef idx="1">
              <a:schemeClr val="dk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2" name="Right Arrow 26"/>
            <p:cNvSpPr txBox="1"/>
            <p:nvPr/>
          </p:nvSpPr>
          <p:spPr>
            <a:xfrm rot="21600000">
              <a:off x="9285289" y="2869941"/>
              <a:ext cx="256750" cy="2574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600" kern="1200">
                <a:latin typeface="Maiandra GD" panose="020E0502030308020204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7653115" y="3775025"/>
            <a:ext cx="1730126" cy="1038076"/>
            <a:chOff x="7272114" y="2479625"/>
            <a:chExt cx="1730126" cy="1038076"/>
          </a:xfrm>
        </p:grpSpPr>
        <p:sp>
          <p:nvSpPr>
            <p:cNvPr id="39" name="Rounded Rectangle 38"/>
            <p:cNvSpPr/>
            <p:nvPr/>
          </p:nvSpPr>
          <p:spPr>
            <a:xfrm>
              <a:off x="7272114" y="2479625"/>
              <a:ext cx="1730126" cy="1038076"/>
            </a:xfrm>
            <a:prstGeom prst="roundRect">
              <a:avLst>
                <a:gd name="adj" fmla="val 10000"/>
              </a:avLst>
            </a:prstGeom>
          </p:spPr>
          <p:style>
            <a:lnRef idx="3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0" name="Rounded Rectangle 28"/>
            <p:cNvSpPr txBox="1"/>
            <p:nvPr/>
          </p:nvSpPr>
          <p:spPr>
            <a:xfrm>
              <a:off x="7302518" y="2510029"/>
              <a:ext cx="1669318" cy="9772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>
                  <a:latin typeface="Maiandra GD" panose="020E0502030308020204" pitchFamily="34" charset="0"/>
                </a:rPr>
                <a:t>7. </a:t>
              </a:r>
              <a:r>
                <a:rPr lang="en-US" sz="2000" kern="1200" dirty="0" err="1">
                  <a:latin typeface="Maiandra GD" panose="020E0502030308020204" pitchFamily="34" charset="0"/>
                </a:rPr>
                <a:t>Rapat</a:t>
              </a:r>
              <a:r>
                <a:rPr lang="en-US" sz="2000" kern="1200" dirty="0">
                  <a:latin typeface="Maiandra GD" panose="020E0502030308020204" pitchFamily="34" charset="0"/>
                </a:rPr>
                <a:t> </a:t>
              </a:r>
              <a:r>
                <a:rPr lang="en-US" sz="2000" kern="1200" dirty="0" err="1">
                  <a:latin typeface="Maiandra GD" panose="020E0502030308020204" pitchFamily="34" charset="0"/>
                </a:rPr>
                <a:t>penentuan</a:t>
              </a:r>
              <a:r>
                <a:rPr lang="en-US" sz="2000" kern="1200" dirty="0">
                  <a:latin typeface="Maiandra GD" panose="020E0502030308020204" pitchFamily="34" charset="0"/>
                </a:rPr>
                <a:t> </a:t>
              </a:r>
              <a:r>
                <a:rPr lang="en-US" sz="2000" kern="1200" dirty="0" err="1">
                  <a:latin typeface="Maiandra GD" panose="020E0502030308020204" pitchFamily="34" charset="0"/>
                </a:rPr>
                <a:t>dosen</a:t>
              </a:r>
              <a:r>
                <a:rPr lang="en-US" sz="2000" kern="1200" dirty="0">
                  <a:latin typeface="Maiandra GD" panose="020E0502030308020204" pitchFamily="34" charset="0"/>
                </a:rPr>
                <a:t> </a:t>
              </a:r>
              <a:r>
                <a:rPr lang="en-US" sz="2000" kern="1200" dirty="0" err="1">
                  <a:latin typeface="Maiandra GD" panose="020E0502030308020204" pitchFamily="34" charset="0"/>
                </a:rPr>
                <a:t>pembimbing</a:t>
              </a:r>
              <a:endParaRPr lang="en-US" sz="2000" kern="1200" dirty="0">
                <a:latin typeface="Maiandra GD" panose="020E0502030308020204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7134077" y="4079527"/>
            <a:ext cx="366786" cy="429071"/>
            <a:chOff x="6753076" y="2784127"/>
            <a:chExt cx="366786" cy="429071"/>
          </a:xfrm>
        </p:grpSpPr>
        <p:sp>
          <p:nvSpPr>
            <p:cNvPr id="37" name="Right Arrow 36"/>
            <p:cNvSpPr/>
            <p:nvPr/>
          </p:nvSpPr>
          <p:spPr>
            <a:xfrm rot="10800000">
              <a:off x="6753076" y="2784127"/>
              <a:ext cx="366786" cy="429071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dk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tint val="60000"/>
                <a:hueOff val="0"/>
                <a:satOff val="0"/>
                <a:lumOff val="0"/>
                <a:alphaOff val="0"/>
              </a:schemeClr>
            </a:fillRef>
            <a:effectRef idx="1">
              <a:schemeClr val="dk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8" name="Right Arrow 30"/>
            <p:cNvSpPr txBox="1"/>
            <p:nvPr/>
          </p:nvSpPr>
          <p:spPr>
            <a:xfrm rot="21600000">
              <a:off x="6863112" y="2869941"/>
              <a:ext cx="256750" cy="2574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600" kern="1200">
                <a:latin typeface="Maiandra GD" panose="020E0502030308020204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5230937" y="3775025"/>
            <a:ext cx="1730126" cy="1038076"/>
            <a:chOff x="4849936" y="2479625"/>
            <a:chExt cx="1730126" cy="1038076"/>
          </a:xfrm>
        </p:grpSpPr>
        <p:sp>
          <p:nvSpPr>
            <p:cNvPr id="35" name="Rounded Rectangle 34"/>
            <p:cNvSpPr/>
            <p:nvPr/>
          </p:nvSpPr>
          <p:spPr>
            <a:xfrm>
              <a:off x="4849936" y="2479625"/>
              <a:ext cx="1730126" cy="1038076"/>
            </a:xfrm>
            <a:prstGeom prst="roundRect">
              <a:avLst>
                <a:gd name="adj" fmla="val 10000"/>
              </a:avLst>
            </a:prstGeom>
          </p:spPr>
          <p:style>
            <a:lnRef idx="3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6" name="Rounded Rectangle 32"/>
            <p:cNvSpPr txBox="1"/>
            <p:nvPr/>
          </p:nvSpPr>
          <p:spPr>
            <a:xfrm>
              <a:off x="4880340" y="2510029"/>
              <a:ext cx="1669318" cy="9772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>
                  <a:latin typeface="Maiandra GD" panose="020E0502030308020204" pitchFamily="34" charset="0"/>
                </a:rPr>
                <a:t>8. </a:t>
              </a:r>
              <a:r>
                <a:rPr lang="en-US" sz="2000" kern="1200" dirty="0" err="1">
                  <a:latin typeface="Maiandra GD" panose="020E0502030308020204" pitchFamily="34" charset="0"/>
                </a:rPr>
                <a:t>Pengumuman</a:t>
              </a:r>
              <a:endParaRPr lang="en-US" sz="2000" kern="1200" dirty="0">
                <a:latin typeface="Maiandra GD" panose="020E0502030308020204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711899" y="4079527"/>
            <a:ext cx="366786" cy="429071"/>
            <a:chOff x="4330898" y="2784127"/>
            <a:chExt cx="366786" cy="429071"/>
          </a:xfrm>
        </p:grpSpPr>
        <p:sp>
          <p:nvSpPr>
            <p:cNvPr id="33" name="Right Arrow 32"/>
            <p:cNvSpPr/>
            <p:nvPr/>
          </p:nvSpPr>
          <p:spPr>
            <a:xfrm rot="10800000">
              <a:off x="4330898" y="2784127"/>
              <a:ext cx="366786" cy="429071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dk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tint val="60000"/>
                <a:hueOff val="0"/>
                <a:satOff val="0"/>
                <a:lumOff val="0"/>
                <a:alphaOff val="0"/>
              </a:schemeClr>
            </a:fillRef>
            <a:effectRef idx="1">
              <a:schemeClr val="dk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4" name="Right Arrow 34"/>
            <p:cNvSpPr txBox="1"/>
            <p:nvPr/>
          </p:nvSpPr>
          <p:spPr>
            <a:xfrm rot="21600000">
              <a:off x="4440934" y="2869941"/>
              <a:ext cx="256750" cy="2574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600" kern="1200">
                <a:latin typeface="Maiandra GD" panose="020E0502030308020204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2808759" y="3775025"/>
            <a:ext cx="1730126" cy="1038076"/>
            <a:chOff x="2427758" y="2479625"/>
            <a:chExt cx="1730126" cy="1038076"/>
          </a:xfrm>
        </p:grpSpPr>
        <p:sp>
          <p:nvSpPr>
            <p:cNvPr id="31" name="Rounded Rectangle 30"/>
            <p:cNvSpPr/>
            <p:nvPr/>
          </p:nvSpPr>
          <p:spPr>
            <a:xfrm>
              <a:off x="2427758" y="2479625"/>
              <a:ext cx="1730126" cy="1038076"/>
            </a:xfrm>
            <a:prstGeom prst="roundRect">
              <a:avLst>
                <a:gd name="adj" fmla="val 10000"/>
              </a:avLst>
            </a:prstGeom>
          </p:spPr>
          <p:style>
            <a:lnRef idx="3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2" name="Rounded Rectangle 36"/>
            <p:cNvSpPr txBox="1"/>
            <p:nvPr/>
          </p:nvSpPr>
          <p:spPr>
            <a:xfrm>
              <a:off x="2458162" y="2510029"/>
              <a:ext cx="1669318" cy="9772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/>
                <a:t>9. </a:t>
              </a:r>
              <a:r>
                <a:rPr lang="en-US" sz="2000" kern="1200" dirty="0" err="1"/>
                <a:t>Persiapan</a:t>
              </a:r>
              <a:r>
                <a:rPr lang="en-US" sz="2000" kern="1200" dirty="0"/>
                <a:t> </a:t>
              </a:r>
              <a:r>
                <a:rPr lang="en-US" sz="2000" kern="1200" dirty="0" err="1"/>
                <a:t>bimbingan</a:t>
              </a:r>
              <a:endParaRPr lang="en-US" sz="2000" kern="1200" dirty="0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2289721" y="4079527"/>
            <a:ext cx="366786" cy="429071"/>
            <a:chOff x="1908720" y="2784127"/>
            <a:chExt cx="366786" cy="429071"/>
          </a:xfrm>
        </p:grpSpPr>
        <p:sp>
          <p:nvSpPr>
            <p:cNvPr id="29" name="Right Arrow 28"/>
            <p:cNvSpPr/>
            <p:nvPr/>
          </p:nvSpPr>
          <p:spPr>
            <a:xfrm rot="10800000">
              <a:off x="1908720" y="2784127"/>
              <a:ext cx="366786" cy="429071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dk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tint val="60000"/>
                <a:hueOff val="0"/>
                <a:satOff val="0"/>
                <a:lumOff val="0"/>
                <a:alphaOff val="0"/>
              </a:schemeClr>
            </a:fillRef>
            <a:effectRef idx="1">
              <a:schemeClr val="dk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0" name="Right Arrow 38"/>
            <p:cNvSpPr txBox="1"/>
            <p:nvPr/>
          </p:nvSpPr>
          <p:spPr>
            <a:xfrm rot="21600000">
              <a:off x="2018756" y="2869941"/>
              <a:ext cx="256750" cy="2574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600" kern="1200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386582" y="3775025"/>
            <a:ext cx="1730126" cy="1038076"/>
            <a:chOff x="5581" y="2479625"/>
            <a:chExt cx="1730126" cy="1038076"/>
          </a:xfrm>
        </p:grpSpPr>
        <p:sp>
          <p:nvSpPr>
            <p:cNvPr id="27" name="Rounded Rectangle 26"/>
            <p:cNvSpPr/>
            <p:nvPr/>
          </p:nvSpPr>
          <p:spPr>
            <a:xfrm>
              <a:off x="5581" y="2479625"/>
              <a:ext cx="1730126" cy="1038076"/>
            </a:xfrm>
            <a:prstGeom prst="roundRect">
              <a:avLst>
                <a:gd name="adj" fmla="val 10000"/>
              </a:avLst>
            </a:prstGeom>
          </p:spPr>
          <p:style>
            <a:lnRef idx="3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8" name="Rounded Rectangle 40"/>
            <p:cNvSpPr txBox="1"/>
            <p:nvPr/>
          </p:nvSpPr>
          <p:spPr>
            <a:xfrm>
              <a:off x="35985" y="2510029"/>
              <a:ext cx="1669318" cy="9772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/>
                <a:t>10. </a:t>
              </a:r>
              <a:r>
                <a:rPr lang="en-US" sz="2000" kern="1200" dirty="0" err="1"/>
                <a:t>Kesepakatan</a:t>
              </a:r>
              <a:r>
                <a:rPr lang="en-US" sz="2000" kern="1200" dirty="0"/>
                <a:t> </a:t>
              </a:r>
              <a:r>
                <a:rPr lang="en-US" sz="2000" kern="1200" dirty="0" err="1"/>
                <a:t>bimbingan</a:t>
              </a:r>
              <a:endParaRPr lang="en-US" sz="2000" kern="1200" dirty="0"/>
            </a:p>
          </p:txBody>
        </p:sp>
      </p:grpSp>
      <p:sp>
        <p:nvSpPr>
          <p:cNvPr id="65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sz="4400" dirty="0" err="1"/>
              <a:t>Alur</a:t>
            </a:r>
            <a:r>
              <a:rPr lang="en-US" sz="4400" dirty="0"/>
              <a:t> </a:t>
            </a:r>
            <a:r>
              <a:rPr lang="en-US" sz="4400" dirty="0" err="1" smtClean="0"/>
              <a:t>Pendaftaran</a:t>
            </a:r>
            <a:r>
              <a:rPr lang="en-US" sz="4400" dirty="0" smtClean="0"/>
              <a:t> </a:t>
            </a:r>
            <a:r>
              <a:rPr lang="en-US" sz="4400" dirty="0" err="1" smtClean="0"/>
              <a:t>Penyetaraan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xmlns="" val="257542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 smtClean="0"/>
              <a:t>Ingat</a:t>
            </a:r>
            <a:r>
              <a:rPr lang="en-ID" dirty="0" smtClean="0"/>
              <a:t>!!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2"/>
          </p:nvPr>
        </p:nvSpPr>
        <p:spPr>
          <a:xfrm>
            <a:off x="431800" y="1007999"/>
            <a:ext cx="11339513" cy="4465337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ID" sz="3200" b="1" dirty="0" err="1" smtClean="0"/>
              <a:t>Siapkan</a:t>
            </a:r>
            <a:r>
              <a:rPr lang="en-ID" sz="3200" b="1" dirty="0" smtClean="0"/>
              <a:t> </a:t>
            </a:r>
            <a:r>
              <a:rPr lang="en-ID" sz="3200" b="1" dirty="0" err="1" smtClean="0"/>
              <a:t>persyaratan</a:t>
            </a:r>
            <a:r>
              <a:rPr lang="en-ID" sz="3200" b="1" dirty="0" smtClean="0"/>
              <a:t> </a:t>
            </a:r>
            <a:r>
              <a:rPr lang="en-ID" sz="3200" b="1" dirty="0" err="1" smtClean="0"/>
              <a:t>lengkap</a:t>
            </a:r>
            <a:r>
              <a:rPr lang="en-ID" sz="3200" b="1" dirty="0" smtClean="0"/>
              <a:t> </a:t>
            </a:r>
            <a:r>
              <a:rPr lang="en-ID" sz="3200" b="1" dirty="0" err="1" smtClean="0"/>
              <a:t>sebelum</a:t>
            </a:r>
            <a:r>
              <a:rPr lang="en-ID" sz="3200" b="1" dirty="0" smtClean="0"/>
              <a:t> </a:t>
            </a:r>
            <a:r>
              <a:rPr lang="en-ID" sz="3200" b="1" dirty="0" err="1" smtClean="0"/>
              <a:t>mendaftar</a:t>
            </a:r>
            <a:endParaRPr lang="en-ID" sz="3200" b="1" dirty="0" smtClean="0"/>
          </a:p>
          <a:p>
            <a:pPr>
              <a:buFont typeface="Arial" pitchFamily="34" charset="0"/>
              <a:buChar char="•"/>
            </a:pPr>
            <a:r>
              <a:rPr lang="en-ID" sz="3200" b="1" dirty="0" err="1" smtClean="0"/>
              <a:t>Jangan</a:t>
            </a:r>
            <a:r>
              <a:rPr lang="en-ID" sz="3200" b="1" dirty="0" smtClean="0"/>
              <a:t> </a:t>
            </a:r>
            <a:r>
              <a:rPr lang="en-ID" sz="3200" b="1" dirty="0" err="1" smtClean="0"/>
              <a:t>mepet</a:t>
            </a:r>
            <a:r>
              <a:rPr lang="en-ID" sz="3200" b="1" dirty="0" smtClean="0"/>
              <a:t> </a:t>
            </a:r>
            <a:r>
              <a:rPr lang="en-ID" sz="3200" b="1" dirty="0" err="1" smtClean="0"/>
              <a:t>baru</a:t>
            </a:r>
            <a:r>
              <a:rPr lang="en-ID" sz="3200" b="1" dirty="0" smtClean="0"/>
              <a:t> </a:t>
            </a:r>
            <a:r>
              <a:rPr lang="en-ID" sz="3200" b="1" dirty="0" err="1" smtClean="0"/>
              <a:t>mengurus</a:t>
            </a:r>
            <a:r>
              <a:rPr lang="en-ID" sz="3200" b="1" dirty="0" smtClean="0"/>
              <a:t> </a:t>
            </a:r>
            <a:r>
              <a:rPr lang="en-ID" sz="3200" b="1" dirty="0" err="1" smtClean="0"/>
              <a:t>pendaftaran</a:t>
            </a:r>
            <a:endParaRPr lang="en-ID" sz="3200" b="1" dirty="0" smtClean="0"/>
          </a:p>
          <a:p>
            <a:pPr>
              <a:buFont typeface="Arial" pitchFamily="34" charset="0"/>
              <a:buChar char="•"/>
            </a:pPr>
            <a:r>
              <a:rPr lang="en-ID" sz="3200" b="1" dirty="0" err="1" smtClean="0"/>
              <a:t>Cek</a:t>
            </a:r>
            <a:r>
              <a:rPr lang="en-ID" sz="3200" b="1" dirty="0" smtClean="0"/>
              <a:t> </a:t>
            </a:r>
            <a:r>
              <a:rPr lang="en-ID" sz="3200" b="1" dirty="0" err="1" smtClean="0"/>
              <a:t>syarat</a:t>
            </a:r>
            <a:r>
              <a:rPr lang="en-ID" sz="3200" b="1" dirty="0" smtClean="0"/>
              <a:t> </a:t>
            </a:r>
            <a:r>
              <a:rPr lang="en-ID" sz="3200" b="1" dirty="0" err="1" smtClean="0"/>
              <a:t>syarat</a:t>
            </a:r>
            <a:r>
              <a:rPr lang="en-ID" sz="3200" b="1" dirty="0" smtClean="0"/>
              <a:t> </a:t>
            </a:r>
            <a:r>
              <a:rPr lang="en-ID" sz="3200" b="1" dirty="0" err="1" smtClean="0"/>
              <a:t>dalam</a:t>
            </a:r>
            <a:r>
              <a:rPr lang="en-ID" sz="3200" b="1" dirty="0" smtClean="0"/>
              <a:t> </a:t>
            </a:r>
            <a:r>
              <a:rPr lang="en-ID" sz="3200" b="1" dirty="0" err="1" smtClean="0"/>
              <a:t>borang</a:t>
            </a:r>
            <a:r>
              <a:rPr lang="en-ID" sz="3200" b="1" dirty="0" smtClean="0"/>
              <a:t> yang </a:t>
            </a:r>
            <a:r>
              <a:rPr lang="en-ID" sz="3200" b="1" dirty="0" err="1" smtClean="0"/>
              <a:t>harus</a:t>
            </a:r>
            <a:r>
              <a:rPr lang="en-ID" sz="3200" b="1" dirty="0" smtClean="0"/>
              <a:t> </a:t>
            </a:r>
            <a:r>
              <a:rPr lang="en-ID" sz="3200" b="1" dirty="0" err="1" smtClean="0"/>
              <a:t>dipenuhi</a:t>
            </a:r>
            <a:endParaRPr lang="en-ID" sz="3200" b="1" dirty="0" smtClean="0"/>
          </a:p>
          <a:p>
            <a:pPr>
              <a:buFont typeface="Arial" pitchFamily="34" charset="0"/>
              <a:buChar char="•"/>
            </a:pPr>
            <a:r>
              <a:rPr lang="en-ID" sz="3200" b="1" dirty="0" err="1" smtClean="0"/>
              <a:t>Usahakan</a:t>
            </a:r>
            <a:r>
              <a:rPr lang="en-ID" sz="3200" b="1" dirty="0" smtClean="0"/>
              <a:t> 1 </a:t>
            </a:r>
            <a:r>
              <a:rPr lang="en-ID" sz="3200" b="1" dirty="0" err="1" smtClean="0"/>
              <a:t>minggu</a:t>
            </a:r>
            <a:r>
              <a:rPr lang="en-ID" sz="3200" b="1" dirty="0" smtClean="0"/>
              <a:t> </a:t>
            </a:r>
            <a:r>
              <a:rPr lang="en-ID" sz="3200" b="1" dirty="0" err="1" smtClean="0"/>
              <a:t>sebelum</a:t>
            </a:r>
            <a:r>
              <a:rPr lang="en-ID" sz="3200" b="1" dirty="0" smtClean="0"/>
              <a:t> </a:t>
            </a:r>
            <a:r>
              <a:rPr lang="en-ID" sz="3200" b="1" dirty="0" err="1" smtClean="0"/>
              <a:t>masa</a:t>
            </a:r>
            <a:r>
              <a:rPr lang="en-ID" sz="3200" b="1" dirty="0" smtClean="0"/>
              <a:t> </a:t>
            </a:r>
            <a:r>
              <a:rPr lang="en-ID" sz="3200" b="1" dirty="0" err="1" smtClean="0"/>
              <a:t>pendataran</a:t>
            </a:r>
            <a:r>
              <a:rPr lang="en-ID" sz="3200" b="1" dirty="0" smtClean="0"/>
              <a:t> </a:t>
            </a:r>
            <a:r>
              <a:rPr lang="en-ID" sz="3200" b="1" dirty="0" err="1" smtClean="0"/>
              <a:t>berakhir</a:t>
            </a:r>
            <a:r>
              <a:rPr lang="en-ID" sz="3200" b="1" dirty="0" smtClean="0"/>
              <a:t> </a:t>
            </a:r>
            <a:r>
              <a:rPr lang="en-ID" sz="3200" b="1" dirty="0" err="1" smtClean="0"/>
              <a:t>borang</a:t>
            </a:r>
            <a:r>
              <a:rPr lang="en-ID" sz="3200" b="1" dirty="0" smtClean="0"/>
              <a:t> </a:t>
            </a:r>
            <a:r>
              <a:rPr lang="en-ID" sz="3200" b="1" dirty="0" err="1" smtClean="0"/>
              <a:t>borang</a:t>
            </a:r>
            <a:r>
              <a:rPr lang="en-ID" sz="3200" b="1" dirty="0" smtClean="0"/>
              <a:t> yang </a:t>
            </a:r>
            <a:r>
              <a:rPr lang="en-ID" sz="3200" b="1" dirty="0" err="1" smtClean="0"/>
              <a:t>dibutuhkan</a:t>
            </a:r>
            <a:r>
              <a:rPr lang="en-ID" sz="3200" b="1" dirty="0" smtClean="0"/>
              <a:t> </a:t>
            </a:r>
            <a:r>
              <a:rPr lang="en-ID" sz="3200" b="1" dirty="0" err="1" smtClean="0"/>
              <a:t>sudah</a:t>
            </a:r>
            <a:r>
              <a:rPr lang="en-ID" sz="3200" b="1" dirty="0" smtClean="0"/>
              <a:t> </a:t>
            </a:r>
            <a:r>
              <a:rPr lang="en-ID" sz="3200" b="1" dirty="0" err="1" smtClean="0"/>
              <a:t>siap</a:t>
            </a:r>
            <a:r>
              <a:rPr lang="en-ID" sz="3200" b="1" dirty="0" smtClean="0"/>
              <a:t>. </a:t>
            </a:r>
            <a:r>
              <a:rPr lang="en-ID" sz="3200" b="1" dirty="0" err="1" smtClean="0"/>
              <a:t>Meminta</a:t>
            </a:r>
            <a:r>
              <a:rPr lang="en-ID" sz="3200" b="1" dirty="0" smtClean="0"/>
              <a:t> </a:t>
            </a:r>
            <a:r>
              <a:rPr lang="en-ID" sz="3200" b="1" dirty="0" err="1" smtClean="0"/>
              <a:t>ttd</a:t>
            </a:r>
            <a:r>
              <a:rPr lang="en-ID" sz="3200" b="1" dirty="0" smtClean="0"/>
              <a:t> </a:t>
            </a:r>
            <a:r>
              <a:rPr lang="en-ID" sz="3200" b="1" dirty="0" err="1" smtClean="0"/>
              <a:t>dosen</a:t>
            </a:r>
            <a:r>
              <a:rPr lang="en-ID" sz="3200" b="1" dirty="0" smtClean="0"/>
              <a:t> PA </a:t>
            </a:r>
            <a:r>
              <a:rPr lang="en-ID" sz="3200" b="1" dirty="0" err="1" smtClean="0"/>
              <a:t>dan</a:t>
            </a:r>
            <a:r>
              <a:rPr lang="en-ID" sz="3200" b="1" dirty="0" smtClean="0"/>
              <a:t> </a:t>
            </a:r>
            <a:r>
              <a:rPr lang="en-ID" sz="3200" b="1" dirty="0" err="1" smtClean="0"/>
              <a:t>ttd</a:t>
            </a:r>
            <a:r>
              <a:rPr lang="en-ID" sz="3200" b="1" dirty="0" smtClean="0"/>
              <a:t> lain yang </a:t>
            </a:r>
            <a:r>
              <a:rPr lang="en-ID" sz="3200" b="1" dirty="0" err="1" smtClean="0"/>
              <a:t>dibutuhkan</a:t>
            </a:r>
            <a:r>
              <a:rPr lang="en-ID" sz="3200" b="1" dirty="0" smtClean="0"/>
              <a:t> </a:t>
            </a:r>
            <a:r>
              <a:rPr lang="en-ID" sz="3200" b="1" dirty="0" err="1" smtClean="0"/>
              <a:t>diawal</a:t>
            </a:r>
            <a:r>
              <a:rPr lang="en-ID" sz="3200" b="1" dirty="0" smtClean="0"/>
              <a:t> </a:t>
            </a:r>
            <a:r>
              <a:rPr lang="en-ID" sz="3200" b="1" dirty="0" err="1" smtClean="0"/>
              <a:t>jangan</a:t>
            </a:r>
            <a:r>
              <a:rPr lang="en-ID" sz="3200" b="1" dirty="0" smtClean="0"/>
              <a:t> </a:t>
            </a:r>
            <a:r>
              <a:rPr lang="en-ID" sz="3200" b="1" dirty="0" err="1" smtClean="0"/>
              <a:t>mepet</a:t>
            </a:r>
            <a:endParaRPr lang="en-ID" sz="3200" b="1" dirty="0" smtClean="0"/>
          </a:p>
          <a:p>
            <a:pPr>
              <a:buFont typeface="Arial" pitchFamily="34" charset="0"/>
              <a:buChar char="•"/>
            </a:pPr>
            <a:r>
              <a:rPr lang="en-ID" sz="3200" b="1" dirty="0" err="1" smtClean="0"/>
              <a:t>Usahakan</a:t>
            </a:r>
            <a:r>
              <a:rPr lang="en-ID" sz="3200" b="1" dirty="0" smtClean="0"/>
              <a:t> </a:t>
            </a:r>
            <a:r>
              <a:rPr lang="en-ID" sz="3200" b="1" dirty="0" err="1" smtClean="0"/>
              <a:t>sudah</a:t>
            </a:r>
            <a:r>
              <a:rPr lang="en-ID" sz="3200" b="1" dirty="0" smtClean="0"/>
              <a:t> </a:t>
            </a:r>
            <a:r>
              <a:rPr lang="en-ID" sz="3200" b="1" dirty="0" err="1" smtClean="0"/>
              <a:t>mendapatkan</a:t>
            </a:r>
            <a:r>
              <a:rPr lang="en-ID" sz="3200" b="1" dirty="0" smtClean="0"/>
              <a:t> </a:t>
            </a:r>
            <a:r>
              <a:rPr lang="en-ID" sz="3200" b="1" dirty="0" err="1" smtClean="0"/>
              <a:t>tempat</a:t>
            </a:r>
            <a:r>
              <a:rPr lang="en-ID" sz="3200" b="1" dirty="0" smtClean="0"/>
              <a:t> PKN </a:t>
            </a:r>
            <a:r>
              <a:rPr lang="en-ID" sz="3200" b="1" dirty="0" err="1" smtClean="0"/>
              <a:t>sehingga</a:t>
            </a:r>
            <a:r>
              <a:rPr lang="en-ID" sz="3200" b="1" dirty="0" smtClean="0"/>
              <a:t> </a:t>
            </a:r>
            <a:r>
              <a:rPr lang="en-ID" sz="3200" b="1" dirty="0" err="1" smtClean="0"/>
              <a:t>tidak</a:t>
            </a:r>
            <a:r>
              <a:rPr lang="en-ID" sz="3200" b="1" dirty="0" smtClean="0"/>
              <a:t> </a:t>
            </a:r>
            <a:r>
              <a:rPr lang="en-ID" sz="3200" b="1" dirty="0" err="1" smtClean="0"/>
              <a:t>terkendala</a:t>
            </a:r>
            <a:r>
              <a:rPr lang="en-ID" sz="3200" b="1" dirty="0" smtClean="0"/>
              <a:t> </a:t>
            </a:r>
            <a:r>
              <a:rPr lang="en-ID" sz="3200" b="1" dirty="0" err="1" smtClean="0"/>
              <a:t>ketika</a:t>
            </a:r>
            <a:r>
              <a:rPr lang="en-ID" sz="3200" b="1" dirty="0" smtClean="0"/>
              <a:t> </a:t>
            </a:r>
            <a:r>
              <a:rPr lang="en-ID" sz="3200" b="1" dirty="0" err="1" smtClean="0"/>
              <a:t>sudah</a:t>
            </a:r>
            <a:r>
              <a:rPr lang="en-ID" sz="3200" b="1" dirty="0" smtClean="0"/>
              <a:t> </a:t>
            </a:r>
            <a:r>
              <a:rPr lang="en-ID" sz="3200" b="1" dirty="0" err="1" smtClean="0"/>
              <a:t>dapat</a:t>
            </a:r>
            <a:r>
              <a:rPr lang="en-ID" sz="3200" b="1" dirty="0" smtClean="0"/>
              <a:t> </a:t>
            </a:r>
            <a:r>
              <a:rPr lang="en-ID" sz="3200" b="1" dirty="0" err="1" smtClean="0"/>
              <a:t>dosen</a:t>
            </a:r>
            <a:r>
              <a:rPr lang="en-ID" sz="3200" b="1" dirty="0" smtClean="0"/>
              <a:t> </a:t>
            </a:r>
            <a:r>
              <a:rPr lang="en-ID" sz="3200" b="1" dirty="0" err="1" smtClean="0"/>
              <a:t>pembimbing</a:t>
            </a:r>
            <a:r>
              <a:rPr lang="en-ID" sz="3200" b="1" dirty="0" smtClean="0"/>
              <a:t> </a:t>
            </a:r>
            <a:r>
              <a:rPr lang="en-ID" sz="3200" b="1" dirty="0" err="1" smtClean="0"/>
              <a:t>ltidak</a:t>
            </a:r>
            <a:r>
              <a:rPr lang="en-ID" sz="3200" b="1" dirty="0" smtClean="0"/>
              <a:t> </a:t>
            </a:r>
            <a:r>
              <a:rPr lang="en-ID" sz="3200" b="1" dirty="0" err="1" smtClean="0"/>
              <a:t>jadi</a:t>
            </a:r>
            <a:r>
              <a:rPr lang="en-ID" sz="3200" b="1" dirty="0" smtClean="0"/>
              <a:t> PKN </a:t>
            </a:r>
            <a:r>
              <a:rPr lang="en-ID" sz="3200" b="1" dirty="0" err="1" smtClean="0"/>
              <a:t>karena</a:t>
            </a:r>
            <a:r>
              <a:rPr lang="en-ID" sz="3200" b="1" dirty="0" smtClean="0"/>
              <a:t> </a:t>
            </a:r>
            <a:r>
              <a:rPr lang="en-ID" sz="3200" b="1" dirty="0" err="1" smtClean="0"/>
              <a:t>tidak</a:t>
            </a:r>
            <a:r>
              <a:rPr lang="en-ID" sz="3200" b="1" dirty="0" smtClean="0"/>
              <a:t> </a:t>
            </a:r>
            <a:r>
              <a:rPr lang="en-ID" sz="3200" b="1" dirty="0" err="1" smtClean="0"/>
              <a:t>mendapat</a:t>
            </a:r>
            <a:r>
              <a:rPr lang="en-ID" sz="3200" b="1" dirty="0" smtClean="0"/>
              <a:t> </a:t>
            </a:r>
            <a:r>
              <a:rPr lang="en-ID" sz="3200" b="1" dirty="0" err="1" smtClean="0"/>
              <a:t>tempat</a:t>
            </a:r>
            <a:endParaRPr lang="en-ID" sz="3200" b="1" dirty="0" smtClean="0"/>
          </a:p>
          <a:p>
            <a:pPr>
              <a:buFont typeface="Arial" pitchFamily="34" charset="0"/>
              <a:buChar char="•"/>
            </a:pPr>
            <a:r>
              <a:rPr lang="en-ID" sz="3200" b="1" dirty="0" err="1" smtClean="0"/>
              <a:t>Cari</a:t>
            </a:r>
            <a:r>
              <a:rPr lang="en-ID" sz="3200" b="1" dirty="0" smtClean="0"/>
              <a:t> </a:t>
            </a:r>
            <a:r>
              <a:rPr lang="en-ID" sz="3200" b="1" dirty="0" err="1" smtClean="0"/>
              <a:t>tempat</a:t>
            </a:r>
            <a:r>
              <a:rPr lang="en-ID" sz="3200" b="1" dirty="0" smtClean="0"/>
              <a:t> PKN yang </a:t>
            </a:r>
            <a:r>
              <a:rPr lang="en-ID" sz="3200" b="1" dirty="0" err="1" smtClean="0"/>
              <a:t>dapat</a:t>
            </a:r>
            <a:r>
              <a:rPr lang="en-ID" sz="3200" b="1" dirty="0" smtClean="0"/>
              <a:t> </a:t>
            </a:r>
            <a:r>
              <a:rPr lang="en-ID" sz="3200" b="1" dirty="0" err="1" smtClean="0"/>
              <a:t>mengikuti</a:t>
            </a:r>
            <a:r>
              <a:rPr lang="en-ID" sz="3200" b="1" dirty="0" smtClean="0"/>
              <a:t> </a:t>
            </a:r>
            <a:r>
              <a:rPr lang="en-ID" sz="3200" b="1" dirty="0" err="1" smtClean="0"/>
              <a:t>alur</a:t>
            </a:r>
            <a:r>
              <a:rPr lang="en-ID" sz="3200" b="1" dirty="0" smtClean="0"/>
              <a:t> </a:t>
            </a:r>
            <a:r>
              <a:rPr lang="en-ID" sz="3200" b="1" dirty="0" err="1" smtClean="0"/>
              <a:t>jadwal</a:t>
            </a:r>
            <a:r>
              <a:rPr lang="en-ID" sz="3200" b="1" dirty="0" smtClean="0"/>
              <a:t> </a:t>
            </a:r>
            <a:r>
              <a:rPr lang="en-ID" sz="3200" b="1" dirty="0" err="1" smtClean="0"/>
              <a:t>kita</a:t>
            </a:r>
            <a:endParaRPr lang="en-ID" sz="3200" b="1" dirty="0" smtClean="0"/>
          </a:p>
          <a:p>
            <a:endParaRPr lang="en-US" sz="3200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ZA" smtClean="0"/>
              <a:t>Add a footer</a:t>
            </a:r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9</a:t>
            </a:fld>
            <a:endParaRPr lang="en-Z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29">
      <a:dk1>
        <a:sysClr val="windowText" lastClr="000000"/>
      </a:dk1>
      <a:lt1>
        <a:srgbClr val="FFFFFF"/>
      </a:lt1>
      <a:dk2>
        <a:srgbClr val="3F3F3F"/>
      </a:dk2>
      <a:lt2>
        <a:srgbClr val="F2F2F2"/>
      </a:lt2>
      <a:accent1>
        <a:srgbClr val="25C6E3"/>
      </a:accent1>
      <a:accent2>
        <a:srgbClr val="E80554"/>
      </a:accent2>
      <a:accent3>
        <a:srgbClr val="A9E26F"/>
      </a:accent3>
      <a:accent4>
        <a:srgbClr val="EAD000"/>
      </a:accent4>
      <a:accent5>
        <a:srgbClr val="1A0F49"/>
      </a:accent5>
      <a:accent6>
        <a:srgbClr val="FF4A01"/>
      </a:accent6>
      <a:hlink>
        <a:srgbClr val="25C6E3"/>
      </a:hlink>
      <a:folHlink>
        <a:srgbClr val="25C6E3"/>
      </a:folHlink>
    </a:clrScheme>
    <a:fontScheme name="Custom 149">
      <a:majorFont>
        <a:latin typeface="Corbel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Technical Presentation Layout_SB - v4.potx" id="{410D3EFA-FA20-475F-9696-CD1A7DDB5DC5}" vid="{222B8127-F9F2-4FAA-9A8E-5AB7CC0C354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Bright business presentation</Template>
  <TotalTime>0</TotalTime>
  <Words>928</Words>
  <Application>Microsoft Office PowerPoint</Application>
  <PresentationFormat>Custom</PresentationFormat>
  <Paragraphs>167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SOSIALISASI PRAKTIK KERJA NYATA (PKN) “FAST TRACK “</vt:lpstr>
      <vt:lpstr>Slide 2</vt:lpstr>
      <vt:lpstr>Persyaratan</vt:lpstr>
      <vt:lpstr>Slide 4</vt:lpstr>
      <vt:lpstr>CATATAN PENTING !!!</vt:lpstr>
      <vt:lpstr>Kegiatan selama PKN</vt:lpstr>
      <vt:lpstr>Alur Pendaftaran</vt:lpstr>
      <vt:lpstr>Alur Pendaftaran Penyetaraan</vt:lpstr>
      <vt:lpstr>Ingat!!</vt:lpstr>
      <vt:lpstr>Slide 10</vt:lpstr>
      <vt:lpstr>Large image</vt:lpstr>
      <vt:lpstr>Slide 12</vt:lpstr>
      <vt:lpstr>Slide 13</vt:lpstr>
      <vt:lpstr>TIMELINE !!!</vt:lpstr>
      <vt:lpstr>MuO dan MoA jurusan psikologi</vt:lpstr>
      <vt:lpstr>Slide 16</vt:lpstr>
      <vt:lpstr>Thank You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2019-03-10T12:36:46Z</dcterms:created>
  <dcterms:modified xsi:type="dcterms:W3CDTF">2019-10-25T11:31:05Z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2aa342-8706-4288-bd11-ebb85995028c_Enabled">
    <vt:lpwstr>True</vt:lpwstr>
  </property>
  <property fmtid="{D5CDD505-2E9C-101B-9397-08002B2CF9AE}" pid="3" name="MSIP_Label_f42aa342-8706-4288-bd11-ebb85995028c_SiteId">
    <vt:lpwstr>72f988bf-86f1-41af-91ab-2d7cd011db47</vt:lpwstr>
  </property>
  <property fmtid="{D5CDD505-2E9C-101B-9397-08002B2CF9AE}" pid="4" name="MSIP_Label_f42aa342-8706-4288-bd11-ebb85995028c_Owner">
    <vt:lpwstr>v-abdarl@microsoft.com</vt:lpwstr>
  </property>
  <property fmtid="{D5CDD505-2E9C-101B-9397-08002B2CF9AE}" pid="5" name="MSIP_Label_f42aa342-8706-4288-bd11-ebb85995028c_SetDate">
    <vt:lpwstr>2018-08-01T18:59:51.9197316Z</vt:lpwstr>
  </property>
  <property fmtid="{D5CDD505-2E9C-101B-9397-08002B2CF9AE}" pid="6" name="MSIP_Label_f42aa342-8706-4288-bd11-ebb85995028c_Name">
    <vt:lpwstr>General</vt:lpwstr>
  </property>
  <property fmtid="{D5CDD505-2E9C-101B-9397-08002B2CF9AE}" pid="7" name="MSIP_Label_f42aa342-8706-4288-bd11-ebb85995028c_Application">
    <vt:lpwstr>Microsoft Azure Information Protection</vt:lpwstr>
  </property>
  <property fmtid="{D5CDD505-2E9C-101B-9397-08002B2CF9AE}" pid="8" name="MSIP_Label_f42aa342-8706-4288-bd11-ebb85995028c_Extended_MSFT_Method">
    <vt:lpwstr>Automatic</vt:lpwstr>
  </property>
  <property fmtid="{D5CDD505-2E9C-101B-9397-08002B2CF9AE}" pid="9" name="Sensitivity">
    <vt:lpwstr>General</vt:lpwstr>
  </property>
</Properties>
</file>